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epen.io/professor-carrasquilla/pen/dyERNoe" TargetMode="External"/><Relationship Id="rId4" Type="http://schemas.openxmlformats.org/officeDocument/2006/relationships/hyperlink" Target="https://youtu.be/fomOD0weP1c?si=U2fd30t4vvuRKuvH" TargetMode="External"/><Relationship Id="rId5" Type="http://schemas.openxmlformats.org/officeDocument/2006/relationships/hyperlink" Target="https://youtu.be/wGWO5sm8iKM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example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https://codepen.io/professor-carrasquilla/pen/dyERNoe</a:t>
            </a:r>
            <a:r>
              <a:rPr lang="en">
                <a:highlight>
                  <a:srgbClr val="FFFF00"/>
                </a:highlight>
              </a:rPr>
              <a:t> and video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4"/>
              </a:rPr>
              <a:t>https://youtu.be/fomOD0weP1c?si=U2fd30t4vvuRKuvH</a:t>
            </a:r>
            <a:r>
              <a:rPr lang="en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5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7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