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e4dad9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e4dad9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43f9499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43f94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062f118a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062f118a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1472a59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1472a59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472a59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472a5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12e49bf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12e49bf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93b033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93b033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93b033a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93b033a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93b033a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93b033a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93b033a9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93b033a9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93b033a9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93b033a9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canva.com/design/DAFye_OCfiQ/szsDpTbm9U-hsbsxYrtaoQ/edit?utm_content=DAFye_OCfiQ&amp;utm_campaign=designshare&amp;utm_medium=link2&amp;utm_source=sharebutt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2" y="0"/>
            <a:ext cx="9144000" cy="11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for UI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24450" y="1103400"/>
            <a:ext cx="916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Barbs Dungeon Prototype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/>
        </p:nvSpPr>
        <p:spPr>
          <a:xfrm>
            <a:off x="1805550" y="3355000"/>
            <a:ext cx="213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General safe room layout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Fast Travel system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ctrTitle"/>
          </p:nvPr>
        </p:nvSpPr>
        <p:spPr>
          <a:xfrm>
            <a:off x="76925" y="1157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subTitle"/>
          </p:nvPr>
        </p:nvSpPr>
        <p:spPr>
          <a:xfrm>
            <a:off x="0" y="107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Canva Link: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https://www.canva.com/design/DAFye_OCfiQ/szsDpTbm9U-hsbsxYrtaoQ/edit?utm_content=DAFye_OCfiQ&amp;utm_campaign=designshare&amp;utm_medium=link2&amp;utm_source=sharebutton</a:t>
            </a:r>
            <a:endParaRPr sz="2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0"/>
            <a:ext cx="8520600" cy="8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Keyboard Layout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800" y="788575"/>
            <a:ext cx="7091731" cy="39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68325"/>
            <a:ext cx="8520600" cy="7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Controller Layout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550" y="754188"/>
            <a:ext cx="7035723" cy="39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425" y="89625"/>
            <a:ext cx="6689925" cy="42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72875" y="281725"/>
            <a:ext cx="17502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Spell Menu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Spell mapping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Switching out ‘Quick cast’ spells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00" y="1755850"/>
            <a:ext cx="3673000" cy="3323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149400" y="110975"/>
            <a:ext cx="2862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Wizard Concept Art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400" y="152400"/>
            <a:ext cx="5169202" cy="29076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369750" y="2906825"/>
            <a:ext cx="391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Wizard with conjured sword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Conjuration magic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50" y="2460775"/>
            <a:ext cx="5358276" cy="26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108850" y="185675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Ranger Concept Art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4">
            <a:alphaModFix/>
          </a:blip>
          <a:srcRect b="18929" l="0" r="0" t="0"/>
          <a:stretch/>
        </p:blipFill>
        <p:spPr>
          <a:xfrm>
            <a:off x="3929125" y="43349"/>
            <a:ext cx="5062474" cy="23085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035150" y="2792825"/>
            <a:ext cx="312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Ranger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Archery combat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Thievery combat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5" y="2458650"/>
            <a:ext cx="3588710" cy="25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172875" y="57650"/>
            <a:ext cx="31908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</a:rPr>
              <a:t>Knight Concept Art</a:t>
            </a:r>
            <a:endParaRPr b="1" sz="2500">
              <a:solidFill>
                <a:schemeClr val="dk2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21666" l="0" r="11402" t="0"/>
          <a:stretch/>
        </p:blipFill>
        <p:spPr>
          <a:xfrm>
            <a:off x="3849337" y="120375"/>
            <a:ext cx="5119286" cy="25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5010850" y="2586500"/>
            <a:ext cx="4148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Knight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Holy Knight playstyle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“Dumb tanky” knight playstyle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07000" cy="33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52400" y="3632475"/>
            <a:ext cx="614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Concept Art for different armor sets/character designs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925"/>
            <a:ext cx="9058949" cy="509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