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6" roundtripDataSignature="AMtx7mjh1lLaqOR1MkYtv4aRGXJPloML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c45d7bc7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2c45d7bc7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c45d7bc7e7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2c45d7bc7e7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c45d7bc7e7_1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2c45d7bc7e7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c45d7bc7e7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g2c45d7bc7e7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c45d7bc7e7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c45d7bc7e7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c45d7bc7e7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c45d7bc7e7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c45d7bc7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g2c45d7bc7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Add safe room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 XP to level up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7.xml"/><Relationship Id="rId4" Type="http://schemas.openxmlformats.org/officeDocument/2006/relationships/slide" Target="/ppt/slides/slide6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6.xml"/><Relationship Id="rId4" Type="http://schemas.openxmlformats.org/officeDocument/2006/relationships/slide" Target="/ppt/slides/slide7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Relationship Id="rId4" Type="http://schemas.openxmlformats.org/officeDocument/2006/relationships/slide" Target="/ppt/slides/slide6.xml"/><Relationship Id="rId5" Type="http://schemas.openxmlformats.org/officeDocument/2006/relationships/slide" Target="/ppt/slides/slide13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6.xml"/><Relationship Id="rId4" Type="http://schemas.openxmlformats.org/officeDocument/2006/relationships/slide" Target="/ppt/slides/slide15.xml"/><Relationship Id="rId5" Type="http://schemas.openxmlformats.org/officeDocument/2006/relationships/slide" Target="/ppt/slides/slide2.xml"/><Relationship Id="rId6" Type="http://schemas.openxmlformats.org/officeDocument/2006/relationships/slide" Target="/ppt/slides/slide6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slide" Target="/ppt/slides/slide6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3.xml"/><Relationship Id="rId4" Type="http://schemas.openxmlformats.org/officeDocument/2006/relationships/slide" Target="/ppt/slides/slide2.xml"/><Relationship Id="rId5" Type="http://schemas.openxmlformats.org/officeDocument/2006/relationships/slide" Target="/ppt/slides/slide6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Relationship Id="rId4" Type="http://schemas.openxmlformats.org/officeDocument/2006/relationships/slide" Target="/ppt/slides/slide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.xml"/><Relationship Id="rId4" Type="http://schemas.openxmlformats.org/officeDocument/2006/relationships/slide" Target="/ppt/slides/slide6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8.xml"/><Relationship Id="rId4" Type="http://schemas.openxmlformats.org/officeDocument/2006/relationships/slide" Target="/ppt/slides/slide2.xml"/><Relationship Id="rId5" Type="http://schemas.openxmlformats.org/officeDocument/2006/relationships/slide" Target="/ppt/slides/slide6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6.xml"/><Relationship Id="rId5" Type="http://schemas.openxmlformats.org/officeDocument/2006/relationships/slide" Target="/ppt/slides/slide13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5.xml"/><Relationship Id="rId5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7.xml"/><Relationship Id="rId4" Type="http://schemas.openxmlformats.org/officeDocument/2006/relationships/slide" Target="/ppt/slides/slide9.xml"/><Relationship Id="rId9" Type="http://schemas.openxmlformats.org/officeDocument/2006/relationships/slide" Target="/ppt/slides/slide2.xml"/><Relationship Id="rId5" Type="http://schemas.openxmlformats.org/officeDocument/2006/relationships/slide" Target="/ppt/slides/slide11.xml"/><Relationship Id="rId6" Type="http://schemas.openxmlformats.org/officeDocument/2006/relationships/slide" Target="/ppt/slides/slide11.xml"/><Relationship Id="rId7" Type="http://schemas.openxmlformats.org/officeDocument/2006/relationships/slide" Target="/ppt/slides/slide13.xml"/><Relationship Id="rId8" Type="http://schemas.openxmlformats.org/officeDocument/2006/relationships/slide" Target="/ppt/slides/slide1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8.xml"/><Relationship Id="rId4" Type="http://schemas.openxmlformats.org/officeDocument/2006/relationships/slide" Target="/ppt/slides/slide9.xml"/><Relationship Id="rId5" Type="http://schemas.openxmlformats.org/officeDocument/2006/relationships/slide" Target="/ppt/slides/slide11.xml"/><Relationship Id="rId6" Type="http://schemas.openxmlformats.org/officeDocument/2006/relationships/slide" Target="/ppt/slides/slide11.xml"/><Relationship Id="rId7" Type="http://schemas.openxmlformats.org/officeDocument/2006/relationships/slide" Target="/ppt/slides/slide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6.xml"/><Relationship Id="rId4" Type="http://schemas.openxmlformats.org/officeDocument/2006/relationships/slide" Target="/ppt/slides/slide7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7.xml"/><Relationship Id="rId4" Type="http://schemas.openxmlformats.org/officeDocument/2006/relationships/slide" Target="/ppt/slides/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Game loops for Barb’s Dungeon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High Level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c45d7bc7e7_0_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highlight>
                  <a:srgbClr val="FFFF00"/>
                </a:highlight>
              </a:rPr>
              <a:t>Inside safe room - Change player subclass &amp; skills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318" name="Google Shape;318;g2c45d7bc7e7_0_0"/>
          <p:cNvSpPr txBox="1"/>
          <p:nvPr/>
        </p:nvSpPr>
        <p:spPr>
          <a:xfrm>
            <a:off x="39875" y="518850"/>
            <a:ext cx="3665100" cy="1076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/>
              <a:t>Players can only use skills from one subclass at any given time. Two active and </a:t>
            </a:r>
            <a:r>
              <a:rPr lang="en" sz="1200"/>
              <a:t>unlimited</a:t>
            </a:r>
            <a:r>
              <a:rPr lang="en" sz="1200"/>
              <a:t> passive skills are equippable at a time. </a:t>
            </a:r>
            <a:r>
              <a:rPr lang="en" sz="1200">
                <a:solidFill>
                  <a:schemeClr val="dk1"/>
                </a:solidFill>
              </a:rPr>
              <a:t>Each class starts with 2 active skills. </a:t>
            </a:r>
            <a:r>
              <a:rPr lang="en" sz="1200"/>
              <a:t>When unlocking a new skill, it unlocks skills at the same depth in other skill trees.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2c45d7bc7e7_0_0">
            <a:hlinkClick action="ppaction://hlinksldjump" r:id="rId3"/>
          </p:cNvPr>
          <p:cNvSpPr/>
          <p:nvPr/>
        </p:nvSpPr>
        <p:spPr>
          <a:xfrm>
            <a:off x="7286050" y="483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Safe room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c45d7bc7e7_0_0">
            <a:hlinkClick action="ppaction://hlinksldjump" r:id="rId4"/>
          </p:cNvPr>
          <p:cNvSpPr/>
          <p:nvPr/>
        </p:nvSpPr>
        <p:spPr>
          <a:xfrm>
            <a:off x="5762050" y="483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Dungeon Level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2c45d7bc7e7_0_0"/>
          <p:cNvSpPr/>
          <p:nvPr/>
        </p:nvSpPr>
        <p:spPr>
          <a:xfrm>
            <a:off x="1028125" y="4027717"/>
            <a:ext cx="843000" cy="343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If Wizard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2c45d7bc7e7_0_0"/>
          <p:cNvSpPr/>
          <p:nvPr/>
        </p:nvSpPr>
        <p:spPr>
          <a:xfrm>
            <a:off x="7296846" y="4065975"/>
            <a:ext cx="843000" cy="343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If 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Knight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2c45d7bc7e7_0_0"/>
          <p:cNvSpPr/>
          <p:nvPr/>
        </p:nvSpPr>
        <p:spPr>
          <a:xfrm>
            <a:off x="2619300" y="2934178"/>
            <a:ext cx="843000" cy="343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If 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Ranger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2c45d7bc7e7_0_0"/>
          <p:cNvSpPr/>
          <p:nvPr/>
        </p:nvSpPr>
        <p:spPr>
          <a:xfrm>
            <a:off x="4079994" y="4319007"/>
            <a:ext cx="1008000" cy="763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/>
              <a:t>Select Subclass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2c45d7bc7e7_0_0"/>
          <p:cNvSpPr/>
          <p:nvPr/>
        </p:nvSpPr>
        <p:spPr>
          <a:xfrm>
            <a:off x="1028132" y="3362069"/>
            <a:ext cx="843000" cy="343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Chaos Sorcerer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2c45d7bc7e7_0_0"/>
          <p:cNvSpPr/>
          <p:nvPr/>
        </p:nvSpPr>
        <p:spPr>
          <a:xfrm>
            <a:off x="39879" y="3362069"/>
            <a:ext cx="843000" cy="343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Divine Channeler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2c45d7bc7e7_0_0"/>
          <p:cNvSpPr/>
          <p:nvPr/>
        </p:nvSpPr>
        <p:spPr>
          <a:xfrm>
            <a:off x="3543142" y="2309366"/>
            <a:ext cx="843000" cy="343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/>
              <a:t>Beastmaster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2c45d7bc7e7_0_0"/>
          <p:cNvSpPr/>
          <p:nvPr/>
        </p:nvSpPr>
        <p:spPr>
          <a:xfrm>
            <a:off x="2609109" y="2306942"/>
            <a:ext cx="843000" cy="343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Archer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2c45d7bc7e7_0_0"/>
          <p:cNvSpPr/>
          <p:nvPr/>
        </p:nvSpPr>
        <p:spPr>
          <a:xfrm>
            <a:off x="7296838" y="3364052"/>
            <a:ext cx="843000" cy="343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Berserker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2c45d7bc7e7_0_0"/>
          <p:cNvSpPr/>
          <p:nvPr/>
        </p:nvSpPr>
        <p:spPr>
          <a:xfrm>
            <a:off x="6334399" y="3364052"/>
            <a:ext cx="843000" cy="343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Paladin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1" name="Google Shape;331;g2c45d7bc7e7_0_0"/>
          <p:cNvCxnSpPr>
            <a:stCxn id="324" idx="2"/>
            <a:endCxn id="321" idx="2"/>
          </p:cNvCxnSpPr>
          <p:nvPr/>
        </p:nvCxnSpPr>
        <p:spPr>
          <a:xfrm rot="10800000">
            <a:off x="1449594" y="4371507"/>
            <a:ext cx="2630400" cy="329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2" name="Google Shape;332;g2c45d7bc7e7_0_0"/>
          <p:cNvCxnSpPr>
            <a:stCxn id="324" idx="6"/>
            <a:endCxn id="322" idx="2"/>
          </p:cNvCxnSpPr>
          <p:nvPr/>
        </p:nvCxnSpPr>
        <p:spPr>
          <a:xfrm flipH="1" rot="10800000">
            <a:off x="5087994" y="4409907"/>
            <a:ext cx="2630400" cy="291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3" name="Google Shape;333;g2c45d7bc7e7_0_0"/>
          <p:cNvCxnSpPr>
            <a:stCxn id="321" idx="0"/>
            <a:endCxn id="326" idx="2"/>
          </p:cNvCxnSpPr>
          <p:nvPr/>
        </p:nvCxnSpPr>
        <p:spPr>
          <a:xfrm flipH="1" rot="5400000">
            <a:off x="794575" y="3372667"/>
            <a:ext cx="321900" cy="988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4" name="Google Shape;334;g2c45d7bc7e7_0_0"/>
          <p:cNvCxnSpPr>
            <a:stCxn id="321" idx="0"/>
            <a:endCxn id="325" idx="2"/>
          </p:cNvCxnSpPr>
          <p:nvPr/>
        </p:nvCxnSpPr>
        <p:spPr>
          <a:xfrm rot="-5400000">
            <a:off x="1288975" y="3866467"/>
            <a:ext cx="3219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5" name="Google Shape;335;g2c45d7bc7e7_0_0"/>
          <p:cNvCxnSpPr>
            <a:stCxn id="323" idx="0"/>
            <a:endCxn id="328" idx="2"/>
          </p:cNvCxnSpPr>
          <p:nvPr/>
        </p:nvCxnSpPr>
        <p:spPr>
          <a:xfrm flipH="1" rot="5400000">
            <a:off x="2893950" y="2787328"/>
            <a:ext cx="283500" cy="102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6" name="Google Shape;336;g2c45d7bc7e7_0_0"/>
          <p:cNvCxnSpPr>
            <a:stCxn id="323" idx="0"/>
            <a:endCxn id="327" idx="2"/>
          </p:cNvCxnSpPr>
          <p:nvPr/>
        </p:nvCxnSpPr>
        <p:spPr>
          <a:xfrm rot="-5400000">
            <a:off x="3362100" y="2331778"/>
            <a:ext cx="281100" cy="923700"/>
          </a:xfrm>
          <a:prstGeom prst="curved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7" name="Google Shape;337;g2c45d7bc7e7_0_0"/>
          <p:cNvCxnSpPr>
            <a:stCxn id="322" idx="0"/>
            <a:endCxn id="330" idx="2"/>
          </p:cNvCxnSpPr>
          <p:nvPr/>
        </p:nvCxnSpPr>
        <p:spPr>
          <a:xfrm flipH="1" rot="5400000">
            <a:off x="7058046" y="3405675"/>
            <a:ext cx="358200" cy="9624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8" name="Google Shape;338;g2c45d7bc7e7_0_0"/>
          <p:cNvCxnSpPr>
            <a:stCxn id="322" idx="0"/>
            <a:endCxn id="329" idx="2"/>
          </p:cNvCxnSpPr>
          <p:nvPr/>
        </p:nvCxnSpPr>
        <p:spPr>
          <a:xfrm rot="-5400000">
            <a:off x="7539546" y="3886575"/>
            <a:ext cx="358200" cy="6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9" name="Google Shape;339;g2c45d7bc7e7_0_0"/>
          <p:cNvCxnSpPr>
            <a:stCxn id="324" idx="1"/>
            <a:endCxn id="323" idx="2"/>
          </p:cNvCxnSpPr>
          <p:nvPr/>
        </p:nvCxnSpPr>
        <p:spPr>
          <a:xfrm flipH="1" rot="5400000">
            <a:off x="3057762" y="3261013"/>
            <a:ext cx="1152900" cy="1186800"/>
          </a:xfrm>
          <a:prstGeom prst="curvedConnector3">
            <a:avLst>
              <a:gd fmla="val 5485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0" name="Google Shape;340;g2c45d7bc7e7_0_0"/>
          <p:cNvCxnSpPr>
            <a:stCxn id="324" idx="7"/>
            <a:endCxn id="341" idx="2"/>
          </p:cNvCxnSpPr>
          <p:nvPr/>
        </p:nvCxnSpPr>
        <p:spPr>
          <a:xfrm rot="-5400000">
            <a:off x="4996776" y="3183463"/>
            <a:ext cx="1191000" cy="1303800"/>
          </a:xfrm>
          <a:prstGeom prst="curvedConnector3">
            <a:avLst>
              <a:gd fmla="val 546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1" name="Google Shape;341;g2c45d7bc7e7_0_0"/>
          <p:cNvSpPr/>
          <p:nvPr/>
        </p:nvSpPr>
        <p:spPr>
          <a:xfrm>
            <a:off x="5822538" y="2896153"/>
            <a:ext cx="843000" cy="343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If Assassin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2c45d7bc7e7_0_0"/>
          <p:cNvSpPr/>
          <p:nvPr/>
        </p:nvSpPr>
        <p:spPr>
          <a:xfrm>
            <a:off x="8259288" y="3364052"/>
            <a:ext cx="843000" cy="343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/>
              <a:t>Commanding General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g2c45d7bc7e7_0_0"/>
          <p:cNvCxnSpPr>
            <a:stCxn id="322" idx="0"/>
            <a:endCxn id="342" idx="2"/>
          </p:cNvCxnSpPr>
          <p:nvPr/>
        </p:nvCxnSpPr>
        <p:spPr>
          <a:xfrm rot="-5400000">
            <a:off x="8020446" y="3405675"/>
            <a:ext cx="358200" cy="962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4" name="Google Shape;344;g2c45d7bc7e7_0_0"/>
          <p:cNvSpPr/>
          <p:nvPr/>
        </p:nvSpPr>
        <p:spPr>
          <a:xfrm>
            <a:off x="2016382" y="3362069"/>
            <a:ext cx="843000" cy="343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Summoner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2c45d7bc7e7_0_0"/>
          <p:cNvSpPr/>
          <p:nvPr/>
        </p:nvSpPr>
        <p:spPr>
          <a:xfrm>
            <a:off x="1675057" y="2306619"/>
            <a:ext cx="843000" cy="343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Rogue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6" name="Google Shape;346;g2c45d7bc7e7_0_0"/>
          <p:cNvCxnSpPr>
            <a:stCxn id="321" idx="0"/>
            <a:endCxn id="344" idx="2"/>
          </p:cNvCxnSpPr>
          <p:nvPr/>
        </p:nvCxnSpPr>
        <p:spPr>
          <a:xfrm rot="-5400000">
            <a:off x="1782775" y="3372667"/>
            <a:ext cx="321900" cy="988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7" name="Google Shape;347;g2c45d7bc7e7_0_0"/>
          <p:cNvCxnSpPr>
            <a:stCxn id="323" idx="0"/>
            <a:endCxn id="345" idx="2"/>
          </p:cNvCxnSpPr>
          <p:nvPr/>
        </p:nvCxnSpPr>
        <p:spPr>
          <a:xfrm flipH="1" rot="5400000">
            <a:off x="2426850" y="2320228"/>
            <a:ext cx="283800" cy="9441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8" name="Google Shape;348;g2c45d7bc7e7_0_0"/>
          <p:cNvSpPr/>
          <p:nvPr/>
        </p:nvSpPr>
        <p:spPr>
          <a:xfrm>
            <a:off x="6756592" y="2309379"/>
            <a:ext cx="843000" cy="343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/>
              <a:t>Venomancer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2c45d7bc7e7_0_0"/>
          <p:cNvSpPr/>
          <p:nvPr/>
        </p:nvSpPr>
        <p:spPr>
          <a:xfrm>
            <a:off x="5822559" y="2306954"/>
            <a:ext cx="843000" cy="343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Swiftstrike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g2c45d7bc7e7_0_0"/>
          <p:cNvCxnSpPr>
            <a:stCxn id="341" idx="0"/>
            <a:endCxn id="349" idx="2"/>
          </p:cNvCxnSpPr>
          <p:nvPr/>
        </p:nvCxnSpPr>
        <p:spPr>
          <a:xfrm rot="-5400000">
            <a:off x="6121638" y="2773153"/>
            <a:ext cx="245400" cy="6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1" name="Google Shape;351;g2c45d7bc7e7_0_0"/>
          <p:cNvCxnSpPr>
            <a:stCxn id="341" idx="0"/>
            <a:endCxn id="348" idx="2"/>
          </p:cNvCxnSpPr>
          <p:nvPr/>
        </p:nvCxnSpPr>
        <p:spPr>
          <a:xfrm rot="-5400000">
            <a:off x="6589638" y="2307553"/>
            <a:ext cx="243000" cy="9342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2" name="Google Shape;352;g2c45d7bc7e7_0_0"/>
          <p:cNvSpPr/>
          <p:nvPr/>
        </p:nvSpPr>
        <p:spPr>
          <a:xfrm>
            <a:off x="4888507" y="2306632"/>
            <a:ext cx="843000" cy="343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/>
              <a:t>Shadowblade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3" name="Google Shape;353;g2c45d7bc7e7_0_0"/>
          <p:cNvCxnSpPr>
            <a:stCxn id="341" idx="0"/>
            <a:endCxn id="352" idx="2"/>
          </p:cNvCxnSpPr>
          <p:nvPr/>
        </p:nvCxnSpPr>
        <p:spPr>
          <a:xfrm flipH="1" rot="5400000">
            <a:off x="5654238" y="2306353"/>
            <a:ext cx="245700" cy="9339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4" name="Google Shape;354;g2c45d7bc7e7_0_0"/>
          <p:cNvSpPr/>
          <p:nvPr/>
        </p:nvSpPr>
        <p:spPr>
          <a:xfrm>
            <a:off x="4110994" y="1304282"/>
            <a:ext cx="1008000" cy="763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/>
              <a:t>Select 2 active skills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2c45d7bc7e7_0_0"/>
          <p:cNvSpPr/>
          <p:nvPr/>
        </p:nvSpPr>
        <p:spPr>
          <a:xfrm rot="981285">
            <a:off x="4416121" y="2084053"/>
            <a:ext cx="167268" cy="375744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2c45d7bc7e7_0_0"/>
          <p:cNvSpPr/>
          <p:nvPr/>
        </p:nvSpPr>
        <p:spPr>
          <a:xfrm flipH="1" rot="5400000">
            <a:off x="1535200" y="671575"/>
            <a:ext cx="1403400" cy="3748200"/>
          </a:xfrm>
          <a:prstGeom prst="bentUpArrow">
            <a:avLst>
              <a:gd fmla="val 11902" name="adj1"/>
              <a:gd fmla="val 9233" name="adj2"/>
              <a:gd fmla="val 2500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2c45d7bc7e7_0_0"/>
          <p:cNvSpPr/>
          <p:nvPr/>
        </p:nvSpPr>
        <p:spPr>
          <a:xfrm rot="-5400000">
            <a:off x="6176025" y="666725"/>
            <a:ext cx="1487400" cy="3690000"/>
          </a:xfrm>
          <a:prstGeom prst="bentUpArrow">
            <a:avLst>
              <a:gd fmla="val 12065" name="adj1"/>
              <a:gd fmla="val 12171" name="adj2"/>
              <a:gd fmla="val 2500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2c45d7bc7e7_0_0"/>
          <p:cNvSpPr/>
          <p:nvPr/>
        </p:nvSpPr>
        <p:spPr>
          <a:xfrm rot="-1162640">
            <a:off x="4669560" y="2084145"/>
            <a:ext cx="167275" cy="37573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NPC Interaction</a:t>
            </a:r>
            <a:endParaRPr/>
          </a:p>
        </p:txBody>
      </p:sp>
      <p:sp>
        <p:nvSpPr>
          <p:cNvPr id="364" name="Google Shape;364;p10"/>
          <p:cNvSpPr/>
          <p:nvPr/>
        </p:nvSpPr>
        <p:spPr>
          <a:xfrm>
            <a:off x="311700" y="2371125"/>
            <a:ext cx="1441200" cy="13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Talk to NPC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0"/>
          <p:cNvSpPr/>
          <p:nvPr/>
        </p:nvSpPr>
        <p:spPr>
          <a:xfrm>
            <a:off x="2995237" y="597425"/>
            <a:ext cx="1441200" cy="13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Dialogue Interactions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0"/>
          <p:cNvSpPr/>
          <p:nvPr/>
        </p:nvSpPr>
        <p:spPr>
          <a:xfrm>
            <a:off x="2995225" y="3784725"/>
            <a:ext cx="1441200" cy="13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Buy Consumables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" name="Google Shape;367;p10"/>
          <p:cNvCxnSpPr>
            <a:stCxn id="364" idx="7"/>
            <a:endCxn id="365" idx="3"/>
          </p:cNvCxnSpPr>
          <p:nvPr/>
        </p:nvCxnSpPr>
        <p:spPr>
          <a:xfrm flipH="1" rot="10800000">
            <a:off x="1541841" y="1717636"/>
            <a:ext cx="1664400" cy="8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68" name="Google Shape;368;p10"/>
          <p:cNvSpPr/>
          <p:nvPr/>
        </p:nvSpPr>
        <p:spPr>
          <a:xfrm>
            <a:off x="5862775" y="3784725"/>
            <a:ext cx="1441200" cy="13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player strengths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p10"/>
          <p:cNvCxnSpPr/>
          <p:nvPr/>
        </p:nvCxnSpPr>
        <p:spPr>
          <a:xfrm flipH="1" rot="10800000">
            <a:off x="4370950" y="4159700"/>
            <a:ext cx="15816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0" name="Google Shape;370;p10"/>
          <p:cNvCxnSpPr>
            <a:stCxn id="368" idx="1"/>
            <a:endCxn id="365" idx="5"/>
          </p:cNvCxnSpPr>
          <p:nvPr/>
        </p:nvCxnSpPr>
        <p:spPr>
          <a:xfrm rot="10800000">
            <a:off x="4225234" y="1717636"/>
            <a:ext cx="1848600" cy="22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71" name="Google Shape;371;p10"/>
          <p:cNvSpPr/>
          <p:nvPr/>
        </p:nvSpPr>
        <p:spPr>
          <a:xfrm>
            <a:off x="5309269" y="597422"/>
            <a:ext cx="1441200" cy="13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Side quests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0"/>
          <p:cNvCxnSpPr>
            <a:stCxn id="365" idx="6"/>
            <a:endCxn id="371" idx="2"/>
          </p:cNvCxnSpPr>
          <p:nvPr/>
        </p:nvCxnSpPr>
        <p:spPr>
          <a:xfrm>
            <a:off x="4436437" y="1253675"/>
            <a:ext cx="8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73" name="Google Shape;373;p10"/>
          <p:cNvSpPr/>
          <p:nvPr/>
        </p:nvSpPr>
        <p:spPr>
          <a:xfrm>
            <a:off x="7304050" y="2371130"/>
            <a:ext cx="1441200" cy="13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special item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" name="Google Shape;374;p10"/>
          <p:cNvCxnSpPr>
            <a:stCxn id="371" idx="6"/>
            <a:endCxn id="375" idx="2"/>
          </p:cNvCxnSpPr>
          <p:nvPr/>
        </p:nvCxnSpPr>
        <p:spPr>
          <a:xfrm>
            <a:off x="6750469" y="1253672"/>
            <a:ext cx="55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6" name="Google Shape;376;p10"/>
          <p:cNvCxnSpPr>
            <a:stCxn id="373" idx="2"/>
          </p:cNvCxnSpPr>
          <p:nvPr/>
        </p:nvCxnSpPr>
        <p:spPr>
          <a:xfrm rot="10800000">
            <a:off x="4370950" y="1523180"/>
            <a:ext cx="2933100" cy="15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5" name="Google Shape;375;p10"/>
          <p:cNvSpPr/>
          <p:nvPr/>
        </p:nvSpPr>
        <p:spPr>
          <a:xfrm>
            <a:off x="7304050" y="597430"/>
            <a:ext cx="1441200" cy="13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Dialogue Interactions and maybe combat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7" name="Google Shape;377;p10"/>
          <p:cNvCxnSpPr>
            <a:stCxn id="375" idx="4"/>
            <a:endCxn id="373" idx="0"/>
          </p:cNvCxnSpPr>
          <p:nvPr/>
        </p:nvCxnSpPr>
        <p:spPr>
          <a:xfrm>
            <a:off x="8024650" y="1909930"/>
            <a:ext cx="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8" name="Google Shape;378;p10"/>
          <p:cNvSpPr/>
          <p:nvPr/>
        </p:nvSpPr>
        <p:spPr>
          <a:xfrm>
            <a:off x="1741650" y="1909935"/>
            <a:ext cx="12648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 advancement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0"/>
          <p:cNvSpPr/>
          <p:nvPr/>
        </p:nvSpPr>
        <p:spPr>
          <a:xfrm>
            <a:off x="4802475" y="2741025"/>
            <a:ext cx="1264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item stat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" name="Google Shape;380;p10"/>
          <p:cNvCxnSpPr>
            <a:stCxn id="366" idx="0"/>
            <a:endCxn id="365" idx="4"/>
          </p:cNvCxnSpPr>
          <p:nvPr/>
        </p:nvCxnSpPr>
        <p:spPr>
          <a:xfrm rot="10800000">
            <a:off x="3715825" y="1910025"/>
            <a:ext cx="0" cy="18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81" name="Google Shape;381;p10"/>
          <p:cNvSpPr/>
          <p:nvPr/>
        </p:nvSpPr>
        <p:spPr>
          <a:xfrm>
            <a:off x="3083425" y="2741025"/>
            <a:ext cx="1264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character stat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10"/>
          <p:cNvCxnSpPr/>
          <p:nvPr/>
        </p:nvCxnSpPr>
        <p:spPr>
          <a:xfrm flipH="1" rot="10800000">
            <a:off x="4403175" y="4665250"/>
            <a:ext cx="14958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83" name="Google Shape;383;p10">
            <a:hlinkClick action="ppaction://hlinksldjump" r:id="rId3"/>
          </p:cNvPr>
          <p:cNvSpPr/>
          <p:nvPr/>
        </p:nvSpPr>
        <p:spPr>
          <a:xfrm>
            <a:off x="5762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Dungeon Level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0">
            <a:hlinkClick action="ppaction://hlinksldjump" r:id="rId4"/>
          </p:cNvPr>
          <p:cNvSpPr/>
          <p:nvPr/>
        </p:nvSpPr>
        <p:spPr>
          <a:xfrm>
            <a:off x="7286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Safe room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c45d7bc7e7_1_129"/>
          <p:cNvSpPr txBox="1"/>
          <p:nvPr>
            <p:ph type="title"/>
          </p:nvPr>
        </p:nvSpPr>
        <p:spPr>
          <a:xfrm>
            <a:off x="129000" y="4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highlight>
                  <a:srgbClr val="FFFF00"/>
                </a:highlight>
              </a:rPr>
              <a:t>Enemy AI Loops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390" name="Google Shape;390;g2c45d7bc7e7_1_129"/>
          <p:cNvSpPr/>
          <p:nvPr/>
        </p:nvSpPr>
        <p:spPr>
          <a:xfrm>
            <a:off x="621600" y="2202550"/>
            <a:ext cx="877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Idle State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g2c45d7bc7e7_1_129"/>
          <p:cNvCxnSpPr>
            <a:stCxn id="390" idx="6"/>
            <a:endCxn id="392" idx="2"/>
          </p:cNvCxnSpPr>
          <p:nvPr/>
        </p:nvCxnSpPr>
        <p:spPr>
          <a:xfrm>
            <a:off x="1499100" y="2648950"/>
            <a:ext cx="46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3" name="Google Shape;393;g2c45d7bc7e7_1_129">
            <a:hlinkClick action="ppaction://hlinksldjump" r:id="rId3"/>
          </p:cNvPr>
          <p:cNvSpPr/>
          <p:nvPr/>
        </p:nvSpPr>
        <p:spPr>
          <a:xfrm>
            <a:off x="5762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Game Overview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2c45d7bc7e7_1_129">
            <a:hlinkClick action="ppaction://hlinksldjump" r:id="rId4"/>
          </p:cNvPr>
          <p:cNvSpPr/>
          <p:nvPr/>
        </p:nvSpPr>
        <p:spPr>
          <a:xfrm>
            <a:off x="7286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Dungeon Level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2c45d7bc7e7_1_129"/>
          <p:cNvSpPr/>
          <p:nvPr/>
        </p:nvSpPr>
        <p:spPr>
          <a:xfrm>
            <a:off x="281913" y="3773150"/>
            <a:ext cx="9183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800"/>
              <a:t>Drop XP and currency, body despawns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6" name="Google Shape;396;g2c45d7bc7e7_1_129"/>
          <p:cNvCxnSpPr>
            <a:stCxn id="390" idx="3"/>
            <a:endCxn id="395" idx="1"/>
          </p:cNvCxnSpPr>
          <p:nvPr/>
        </p:nvCxnSpPr>
        <p:spPr>
          <a:xfrm flipH="1">
            <a:off x="416507" y="2964602"/>
            <a:ext cx="333600" cy="9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7" name="Google Shape;397;g2c45d7bc7e7_1_129"/>
          <p:cNvCxnSpPr>
            <a:stCxn id="395" idx="7"/>
            <a:endCxn id="390" idx="5"/>
          </p:cNvCxnSpPr>
          <p:nvPr/>
        </p:nvCxnSpPr>
        <p:spPr>
          <a:xfrm flipH="1" rot="10800000">
            <a:off x="1065731" y="2964598"/>
            <a:ext cx="304800" cy="9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8" name="Google Shape;398;g2c45d7bc7e7_1_129"/>
          <p:cNvSpPr txBox="1"/>
          <p:nvPr/>
        </p:nvSpPr>
        <p:spPr>
          <a:xfrm>
            <a:off x="601195" y="3328350"/>
            <a:ext cx="91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Death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9" name="Google Shape;399;g2c45d7bc7e7_1_129"/>
          <p:cNvSpPr txBox="1"/>
          <p:nvPr/>
        </p:nvSpPr>
        <p:spPr>
          <a:xfrm>
            <a:off x="5459350" y="542217"/>
            <a:ext cx="3253500" cy="400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Non-boss enemies will follow this loop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2" name="Google Shape;392;g2c45d7bc7e7_1_129"/>
          <p:cNvSpPr/>
          <p:nvPr/>
        </p:nvSpPr>
        <p:spPr>
          <a:xfrm>
            <a:off x="1965350" y="2202550"/>
            <a:ext cx="877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Sense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400" name="Google Shape;400;g2c45d7bc7e7_1_129"/>
          <p:cNvSpPr/>
          <p:nvPr/>
        </p:nvSpPr>
        <p:spPr>
          <a:xfrm>
            <a:off x="3345863" y="2202550"/>
            <a:ext cx="877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Detect Noise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401" name="Google Shape;401;g2c45d7bc7e7_1_129"/>
          <p:cNvSpPr/>
          <p:nvPr/>
        </p:nvSpPr>
        <p:spPr>
          <a:xfrm>
            <a:off x="2842850" y="3374225"/>
            <a:ext cx="877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See Player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402" name="Google Shape;402;g2c45d7bc7e7_1_129"/>
          <p:cNvSpPr/>
          <p:nvPr/>
        </p:nvSpPr>
        <p:spPr>
          <a:xfrm>
            <a:off x="4807900" y="2202550"/>
            <a:ext cx="877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900"/>
              <a:t>Move towards noise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sp>
        <p:nvSpPr>
          <p:cNvPr id="403" name="Google Shape;403;g2c45d7bc7e7_1_129"/>
          <p:cNvSpPr/>
          <p:nvPr/>
        </p:nvSpPr>
        <p:spPr>
          <a:xfrm>
            <a:off x="6311350" y="2202550"/>
            <a:ext cx="877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Doesn’t see player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404" name="Google Shape;404;g2c45d7bc7e7_1_129"/>
          <p:cNvSpPr/>
          <p:nvPr/>
        </p:nvSpPr>
        <p:spPr>
          <a:xfrm>
            <a:off x="1247850" y="1076738"/>
            <a:ext cx="877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Doesn’t see player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405" name="Google Shape;405;g2c45d7bc7e7_1_129"/>
          <p:cNvSpPr/>
          <p:nvPr/>
        </p:nvSpPr>
        <p:spPr>
          <a:xfrm>
            <a:off x="2469550" y="1076738"/>
            <a:ext cx="877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Roam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406" name="Google Shape;406;g2c45d7bc7e7_1_129"/>
          <p:cNvCxnSpPr>
            <a:stCxn id="390" idx="0"/>
            <a:endCxn id="404" idx="3"/>
          </p:cNvCxnSpPr>
          <p:nvPr/>
        </p:nvCxnSpPr>
        <p:spPr>
          <a:xfrm flipH="1" rot="10800000">
            <a:off x="1060350" y="1838650"/>
            <a:ext cx="315900" cy="3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7" name="Google Shape;407;g2c45d7bc7e7_1_129"/>
          <p:cNvCxnSpPr>
            <a:stCxn id="404" idx="6"/>
            <a:endCxn id="405" idx="2"/>
          </p:cNvCxnSpPr>
          <p:nvPr/>
        </p:nvCxnSpPr>
        <p:spPr>
          <a:xfrm>
            <a:off x="2125350" y="1523138"/>
            <a:ext cx="34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8" name="Google Shape;408;g2c45d7bc7e7_1_129"/>
          <p:cNvCxnSpPr>
            <a:stCxn id="405" idx="3"/>
            <a:endCxn id="390" idx="7"/>
          </p:cNvCxnSpPr>
          <p:nvPr/>
        </p:nvCxnSpPr>
        <p:spPr>
          <a:xfrm flipH="1">
            <a:off x="1370457" y="1838790"/>
            <a:ext cx="1227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9" name="Google Shape;409;g2c45d7bc7e7_1_129"/>
          <p:cNvCxnSpPr>
            <a:stCxn id="392" idx="6"/>
            <a:endCxn id="400" idx="2"/>
          </p:cNvCxnSpPr>
          <p:nvPr/>
        </p:nvCxnSpPr>
        <p:spPr>
          <a:xfrm>
            <a:off x="2842850" y="2648950"/>
            <a:ext cx="50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0" name="Google Shape;410;g2c45d7bc7e7_1_129"/>
          <p:cNvCxnSpPr>
            <a:stCxn id="400" idx="6"/>
            <a:endCxn id="402" idx="2"/>
          </p:cNvCxnSpPr>
          <p:nvPr/>
        </p:nvCxnSpPr>
        <p:spPr>
          <a:xfrm>
            <a:off x="4223363" y="2648950"/>
            <a:ext cx="58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1" name="Google Shape;411;g2c45d7bc7e7_1_129"/>
          <p:cNvCxnSpPr>
            <a:stCxn id="402" idx="6"/>
            <a:endCxn id="403" idx="2"/>
          </p:cNvCxnSpPr>
          <p:nvPr/>
        </p:nvCxnSpPr>
        <p:spPr>
          <a:xfrm>
            <a:off x="5685400" y="2648950"/>
            <a:ext cx="62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2" name="Google Shape;412;g2c45d7bc7e7_1_129"/>
          <p:cNvCxnSpPr>
            <a:stCxn id="403" idx="1"/>
            <a:endCxn id="405" idx="6"/>
          </p:cNvCxnSpPr>
          <p:nvPr/>
        </p:nvCxnSpPr>
        <p:spPr>
          <a:xfrm rot="10800000">
            <a:off x="3347157" y="1522998"/>
            <a:ext cx="3092700" cy="8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3" name="Google Shape;413;g2c45d7bc7e7_1_129"/>
          <p:cNvCxnSpPr>
            <a:stCxn id="392" idx="5"/>
            <a:endCxn id="401" idx="1"/>
          </p:cNvCxnSpPr>
          <p:nvPr/>
        </p:nvCxnSpPr>
        <p:spPr>
          <a:xfrm>
            <a:off x="2714343" y="2964602"/>
            <a:ext cx="257100" cy="5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4" name="Google Shape;414;g2c45d7bc7e7_1_129"/>
          <p:cNvCxnSpPr>
            <a:stCxn id="401" idx="6"/>
            <a:endCxn id="415" idx="2"/>
          </p:cNvCxnSpPr>
          <p:nvPr/>
        </p:nvCxnSpPr>
        <p:spPr>
          <a:xfrm>
            <a:off x="3720350" y="3820625"/>
            <a:ext cx="621600" cy="1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6" name="Google Shape;416;g2c45d7bc7e7_1_129"/>
          <p:cNvCxnSpPr>
            <a:stCxn id="400" idx="3"/>
            <a:endCxn id="401" idx="0"/>
          </p:cNvCxnSpPr>
          <p:nvPr/>
        </p:nvCxnSpPr>
        <p:spPr>
          <a:xfrm flipH="1">
            <a:off x="3281469" y="2964602"/>
            <a:ext cx="192900" cy="4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7" name="Google Shape;417;g2c45d7bc7e7_1_129"/>
          <p:cNvCxnSpPr>
            <a:stCxn id="402" idx="3"/>
            <a:endCxn id="401" idx="7"/>
          </p:cNvCxnSpPr>
          <p:nvPr/>
        </p:nvCxnSpPr>
        <p:spPr>
          <a:xfrm flipH="1">
            <a:off x="3591807" y="2964602"/>
            <a:ext cx="1344600" cy="5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5" name="Google Shape;415;g2c45d7bc7e7_1_129">
            <a:hlinkClick action="ppaction://hlinksldjump" r:id="rId5"/>
          </p:cNvPr>
          <p:cNvSpPr/>
          <p:nvPr/>
        </p:nvSpPr>
        <p:spPr>
          <a:xfrm>
            <a:off x="4342050" y="3537500"/>
            <a:ext cx="877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Start combat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418" name="Google Shape;418;g2c45d7bc7e7_1_129"/>
          <p:cNvCxnSpPr>
            <a:stCxn id="415" idx="4"/>
            <a:endCxn id="395" idx="5"/>
          </p:cNvCxnSpPr>
          <p:nvPr/>
        </p:nvCxnSpPr>
        <p:spPr>
          <a:xfrm flipH="1">
            <a:off x="1065600" y="4430300"/>
            <a:ext cx="3715200" cy="1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9" name="Google Shape;419;g2c45d7bc7e7_1_129"/>
          <p:cNvSpPr txBox="1"/>
          <p:nvPr/>
        </p:nvSpPr>
        <p:spPr>
          <a:xfrm>
            <a:off x="2556070" y="4430300"/>
            <a:ext cx="91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Death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1"/>
          <p:cNvSpPr txBox="1"/>
          <p:nvPr>
            <p:ph type="title"/>
          </p:nvPr>
        </p:nvSpPr>
        <p:spPr>
          <a:xfrm>
            <a:off x="129000" y="4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Combat Loops</a:t>
            </a:r>
            <a:endParaRPr/>
          </a:p>
        </p:txBody>
      </p:sp>
      <p:sp>
        <p:nvSpPr>
          <p:cNvPr id="425" name="Google Shape;425;p11"/>
          <p:cNvSpPr/>
          <p:nvPr/>
        </p:nvSpPr>
        <p:spPr>
          <a:xfrm>
            <a:off x="621600" y="2202550"/>
            <a:ext cx="877500" cy="89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1"/>
          <p:cNvSpPr/>
          <p:nvPr/>
        </p:nvSpPr>
        <p:spPr>
          <a:xfrm>
            <a:off x="3179475" y="2174013"/>
            <a:ext cx="877500" cy="89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attack enemy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7" name="Google Shape;427;p11"/>
          <p:cNvCxnSpPr>
            <a:stCxn id="425" idx="6"/>
            <a:endCxn id="426" idx="2"/>
          </p:cNvCxnSpPr>
          <p:nvPr/>
        </p:nvCxnSpPr>
        <p:spPr>
          <a:xfrm flipH="1" rot="10800000">
            <a:off x="1499100" y="2620450"/>
            <a:ext cx="1680300" cy="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8" name="Google Shape;428;p11"/>
          <p:cNvSpPr/>
          <p:nvPr/>
        </p:nvSpPr>
        <p:spPr>
          <a:xfrm>
            <a:off x="4488875" y="1138775"/>
            <a:ext cx="877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Melee attack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9" name="Google Shape;429;p11"/>
          <p:cNvCxnSpPr>
            <a:endCxn id="426" idx="7"/>
          </p:cNvCxnSpPr>
          <p:nvPr/>
        </p:nvCxnSpPr>
        <p:spPr>
          <a:xfrm flipH="1">
            <a:off x="3928468" y="1784860"/>
            <a:ext cx="609600" cy="5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30" name="Google Shape;430;p11"/>
          <p:cNvSpPr/>
          <p:nvPr/>
        </p:nvSpPr>
        <p:spPr>
          <a:xfrm>
            <a:off x="5155350" y="2031575"/>
            <a:ext cx="877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s</a:t>
            </a:r>
            <a:r>
              <a:rPr lang="en" sz="1000"/>
              <a:t>kills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1" name="Google Shape;431;p11"/>
          <p:cNvCxnSpPr>
            <a:stCxn id="430" idx="2"/>
            <a:endCxn id="426" idx="6"/>
          </p:cNvCxnSpPr>
          <p:nvPr/>
        </p:nvCxnSpPr>
        <p:spPr>
          <a:xfrm flipH="1">
            <a:off x="4057050" y="2477975"/>
            <a:ext cx="1098300" cy="1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32" name="Google Shape;432;p11"/>
          <p:cNvCxnSpPr>
            <a:stCxn id="433" idx="2"/>
            <a:endCxn id="426" idx="5"/>
          </p:cNvCxnSpPr>
          <p:nvPr/>
        </p:nvCxnSpPr>
        <p:spPr>
          <a:xfrm rot="10800000">
            <a:off x="3928350" y="2936200"/>
            <a:ext cx="2041800" cy="3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34" name="Google Shape;434;p11">
            <a:hlinkClick action="ppaction://hlinksldjump" r:id="rId3"/>
          </p:cNvPr>
          <p:cNvSpPr/>
          <p:nvPr/>
        </p:nvSpPr>
        <p:spPr>
          <a:xfrm>
            <a:off x="7882425" y="2177775"/>
            <a:ext cx="10338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900"/>
              <a:t>Attack their weakness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5" name="Google Shape;435;p11"/>
          <p:cNvCxnSpPr>
            <a:stCxn id="436" idx="6"/>
            <a:endCxn id="434" idx="1"/>
          </p:cNvCxnSpPr>
          <p:nvPr/>
        </p:nvCxnSpPr>
        <p:spPr>
          <a:xfrm>
            <a:off x="7114449" y="1592825"/>
            <a:ext cx="919500" cy="7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triangle"/>
            <a:tailEnd len="med" w="med" type="triangle"/>
          </a:ln>
        </p:spPr>
      </p:cxnSp>
      <p:cxnSp>
        <p:nvCxnSpPr>
          <p:cNvPr id="437" name="Google Shape;437;p11"/>
          <p:cNvCxnSpPr>
            <a:stCxn id="430" idx="6"/>
            <a:endCxn id="434" idx="2"/>
          </p:cNvCxnSpPr>
          <p:nvPr/>
        </p:nvCxnSpPr>
        <p:spPr>
          <a:xfrm>
            <a:off x="6032850" y="2477975"/>
            <a:ext cx="1849500" cy="1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triangle"/>
            <a:tailEnd len="med" w="med" type="triangle"/>
          </a:ln>
        </p:spPr>
      </p:cxnSp>
      <p:cxnSp>
        <p:nvCxnSpPr>
          <p:cNvPr id="438" name="Google Shape;438;p11"/>
          <p:cNvCxnSpPr>
            <a:stCxn id="433" idx="6"/>
            <a:endCxn id="434" idx="3"/>
          </p:cNvCxnSpPr>
          <p:nvPr/>
        </p:nvCxnSpPr>
        <p:spPr>
          <a:xfrm flipH="1" rot="10800000">
            <a:off x="6889650" y="2939800"/>
            <a:ext cx="1144200" cy="3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triangle"/>
            <a:tailEnd len="med" w="med" type="triangle"/>
          </a:ln>
        </p:spPr>
      </p:cxnSp>
      <p:sp>
        <p:nvSpPr>
          <p:cNvPr id="439" name="Google Shape;439;p11"/>
          <p:cNvSpPr/>
          <p:nvPr/>
        </p:nvSpPr>
        <p:spPr>
          <a:xfrm>
            <a:off x="35950" y="3859425"/>
            <a:ext cx="9183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consumable or Heal skill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0" name="Google Shape;440;p11"/>
          <p:cNvCxnSpPr>
            <a:stCxn id="425" idx="3"/>
            <a:endCxn id="439" idx="1"/>
          </p:cNvCxnSpPr>
          <p:nvPr/>
        </p:nvCxnSpPr>
        <p:spPr>
          <a:xfrm flipH="1">
            <a:off x="170507" y="2964602"/>
            <a:ext cx="579600" cy="10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1" name="Google Shape;441;p11"/>
          <p:cNvSpPr txBox="1"/>
          <p:nvPr/>
        </p:nvSpPr>
        <p:spPr>
          <a:xfrm>
            <a:off x="381925" y="3374225"/>
            <a:ext cx="69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2" name="Google Shape;442;p11"/>
          <p:cNvCxnSpPr>
            <a:stCxn id="439" idx="7"/>
            <a:endCxn id="425" idx="4"/>
          </p:cNvCxnSpPr>
          <p:nvPr/>
        </p:nvCxnSpPr>
        <p:spPr>
          <a:xfrm flipH="1" rot="10800000">
            <a:off x="819768" y="3095273"/>
            <a:ext cx="240600" cy="8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3" name="Google Shape;443;p11"/>
          <p:cNvSpPr/>
          <p:nvPr/>
        </p:nvSpPr>
        <p:spPr>
          <a:xfrm>
            <a:off x="1499100" y="1266650"/>
            <a:ext cx="961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Enemy defeated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4" name="Google Shape;444;p11"/>
          <p:cNvCxnSpPr>
            <a:stCxn id="443" idx="6"/>
            <a:endCxn id="426" idx="0"/>
          </p:cNvCxnSpPr>
          <p:nvPr/>
        </p:nvCxnSpPr>
        <p:spPr>
          <a:xfrm>
            <a:off x="2460600" y="1713050"/>
            <a:ext cx="115770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45" name="Google Shape;445;p11"/>
          <p:cNvCxnSpPr>
            <a:stCxn id="443" idx="2"/>
            <a:endCxn id="425" idx="7"/>
          </p:cNvCxnSpPr>
          <p:nvPr/>
        </p:nvCxnSpPr>
        <p:spPr>
          <a:xfrm flipH="1">
            <a:off x="1370700" y="1713050"/>
            <a:ext cx="128400" cy="6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6" name="Google Shape;436;p11">
            <a:hlinkClick action="ppaction://hlinksldjump" r:id="rId4"/>
          </p:cNvPr>
          <p:cNvSpPr/>
          <p:nvPr/>
        </p:nvSpPr>
        <p:spPr>
          <a:xfrm>
            <a:off x="6236949" y="1146425"/>
            <a:ext cx="877500" cy="89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Stealth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6" name="Google Shape;446;p11"/>
          <p:cNvCxnSpPr>
            <a:stCxn id="436" idx="2"/>
            <a:endCxn id="426" idx="6"/>
          </p:cNvCxnSpPr>
          <p:nvPr/>
        </p:nvCxnSpPr>
        <p:spPr>
          <a:xfrm flipH="1">
            <a:off x="4056849" y="1592825"/>
            <a:ext cx="2180100" cy="10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47" name="Google Shape;447;p11"/>
          <p:cNvCxnSpPr>
            <a:stCxn id="436" idx="2"/>
            <a:endCxn id="428" idx="6"/>
          </p:cNvCxnSpPr>
          <p:nvPr/>
        </p:nvCxnSpPr>
        <p:spPr>
          <a:xfrm rot="10800000">
            <a:off x="5366349" y="1585025"/>
            <a:ext cx="8706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48" name="Google Shape;448;p11"/>
          <p:cNvCxnSpPr>
            <a:stCxn id="449" idx="1"/>
            <a:endCxn id="426" idx="4"/>
          </p:cNvCxnSpPr>
          <p:nvPr/>
        </p:nvCxnSpPr>
        <p:spPr>
          <a:xfrm flipH="1" rot="10800000">
            <a:off x="3447307" y="3066785"/>
            <a:ext cx="171000" cy="10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triangle"/>
            <a:tailEnd len="med" w="med" type="triangle"/>
          </a:ln>
        </p:spPr>
      </p:cxnSp>
      <p:sp>
        <p:nvSpPr>
          <p:cNvPr id="433" name="Google Shape;433;p11"/>
          <p:cNvSpPr/>
          <p:nvPr/>
        </p:nvSpPr>
        <p:spPr>
          <a:xfrm>
            <a:off x="5970150" y="2826100"/>
            <a:ext cx="919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Ranged attack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1">
            <a:hlinkClick action="ppaction://hlinksldjump" r:id="rId5"/>
          </p:cNvPr>
          <p:cNvSpPr/>
          <p:nvPr/>
        </p:nvSpPr>
        <p:spPr>
          <a:xfrm>
            <a:off x="5762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Game Overview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1">
            <a:hlinkClick action="ppaction://hlinksldjump" r:id="rId6"/>
          </p:cNvPr>
          <p:cNvSpPr/>
          <p:nvPr/>
        </p:nvSpPr>
        <p:spPr>
          <a:xfrm>
            <a:off x="7286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Dungeon Level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1"/>
          <p:cNvSpPr/>
          <p:nvPr/>
        </p:nvSpPr>
        <p:spPr>
          <a:xfrm>
            <a:off x="1302838" y="3856025"/>
            <a:ext cx="9183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800"/>
              <a:t>Restart level, lose all XP/</a:t>
            </a:r>
            <a:r>
              <a:rPr lang="en" sz="800"/>
              <a:t>equipment</a:t>
            </a:r>
            <a:r>
              <a:rPr lang="en" sz="800"/>
              <a:t> from level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3" name="Google Shape;453;p11"/>
          <p:cNvCxnSpPr>
            <a:stCxn id="425" idx="4"/>
            <a:endCxn id="452" idx="1"/>
          </p:cNvCxnSpPr>
          <p:nvPr/>
        </p:nvCxnSpPr>
        <p:spPr>
          <a:xfrm>
            <a:off x="1060350" y="3095350"/>
            <a:ext cx="377100" cy="8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4" name="Google Shape;454;p11"/>
          <p:cNvCxnSpPr>
            <a:stCxn id="452" idx="7"/>
            <a:endCxn id="425" idx="5"/>
          </p:cNvCxnSpPr>
          <p:nvPr/>
        </p:nvCxnSpPr>
        <p:spPr>
          <a:xfrm rot="10800000">
            <a:off x="1370556" y="2964673"/>
            <a:ext cx="716100" cy="10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5" name="Google Shape;455;p11"/>
          <p:cNvSpPr txBox="1"/>
          <p:nvPr/>
        </p:nvSpPr>
        <p:spPr>
          <a:xfrm>
            <a:off x="1247845" y="3409475"/>
            <a:ext cx="91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Death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56" name="Google Shape;456;p11"/>
          <p:cNvSpPr txBox="1"/>
          <p:nvPr/>
        </p:nvSpPr>
        <p:spPr>
          <a:xfrm>
            <a:off x="129000" y="508192"/>
            <a:ext cx="3253500" cy="615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Real-time top-down combat with mixed melee and ranged mechanics.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7" name="Google Shape;457;p11"/>
          <p:cNvSpPr/>
          <p:nvPr/>
        </p:nvSpPr>
        <p:spPr>
          <a:xfrm>
            <a:off x="1965350" y="2202550"/>
            <a:ext cx="877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Roam to find enemy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449" name="Google Shape;449;p11"/>
          <p:cNvSpPr/>
          <p:nvPr/>
        </p:nvSpPr>
        <p:spPr>
          <a:xfrm>
            <a:off x="3318800" y="3986638"/>
            <a:ext cx="877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Dodge attacks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1"/>
          <p:cNvSpPr/>
          <p:nvPr/>
        </p:nvSpPr>
        <p:spPr>
          <a:xfrm>
            <a:off x="4196300" y="3284325"/>
            <a:ext cx="961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900"/>
              <a:t>Switch weapons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9" name="Google Shape;459;p11"/>
          <p:cNvCxnSpPr>
            <a:stCxn id="458" idx="1"/>
          </p:cNvCxnSpPr>
          <p:nvPr/>
        </p:nvCxnSpPr>
        <p:spPr>
          <a:xfrm rot="10800000">
            <a:off x="3822608" y="3058073"/>
            <a:ext cx="514500" cy="3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triangle"/>
            <a:tailEnd len="med" w="med" type="triangle"/>
          </a:ln>
        </p:spPr>
      </p:cxnSp>
      <p:cxnSp>
        <p:nvCxnSpPr>
          <p:cNvPr id="460" name="Google Shape;460;p11"/>
          <p:cNvCxnSpPr>
            <a:stCxn id="434" idx="0"/>
            <a:endCxn id="443" idx="7"/>
          </p:cNvCxnSpPr>
          <p:nvPr/>
        </p:nvCxnSpPr>
        <p:spPr>
          <a:xfrm flipH="1" rot="5400000">
            <a:off x="4969425" y="-1252125"/>
            <a:ext cx="780300" cy="6079500"/>
          </a:xfrm>
          <a:prstGeom prst="curvedConnector3">
            <a:avLst>
              <a:gd fmla="val 1692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c45d7bc7e7_1_233"/>
          <p:cNvSpPr txBox="1"/>
          <p:nvPr>
            <p:ph type="title"/>
          </p:nvPr>
        </p:nvSpPr>
        <p:spPr>
          <a:xfrm>
            <a:off x="129000" y="4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Stat System </a:t>
            </a:r>
            <a:r>
              <a:rPr lang="en"/>
              <a:t>Loop</a:t>
            </a:r>
            <a:endParaRPr/>
          </a:p>
        </p:txBody>
      </p:sp>
      <p:sp>
        <p:nvSpPr>
          <p:cNvPr id="466" name="Google Shape;466;g2c45d7bc7e7_1_233"/>
          <p:cNvSpPr/>
          <p:nvPr/>
        </p:nvSpPr>
        <p:spPr>
          <a:xfrm>
            <a:off x="2712350" y="650475"/>
            <a:ext cx="877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300"/>
              <a:t>Level Up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7" name="Google Shape;467;g2c45d7bc7e7_1_233"/>
          <p:cNvCxnSpPr>
            <a:stCxn id="468" idx="2"/>
            <a:endCxn id="466" idx="2"/>
          </p:cNvCxnSpPr>
          <p:nvPr/>
        </p:nvCxnSpPr>
        <p:spPr>
          <a:xfrm>
            <a:off x="381913" y="1096875"/>
            <a:ext cx="23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9" name="Google Shape;469;g2c45d7bc7e7_1_233">
            <a:hlinkClick action="ppaction://hlinksldjump" r:id="rId3"/>
          </p:cNvPr>
          <p:cNvSpPr/>
          <p:nvPr/>
        </p:nvSpPr>
        <p:spPr>
          <a:xfrm>
            <a:off x="5762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Game Overview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2c45d7bc7e7_1_233">
            <a:hlinkClick action="ppaction://hlinksldjump" r:id="rId4"/>
          </p:cNvPr>
          <p:cNvSpPr/>
          <p:nvPr/>
        </p:nvSpPr>
        <p:spPr>
          <a:xfrm>
            <a:off x="7286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Dungeon Level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1" name="Google Shape;471;g2c45d7bc7e7_1_233"/>
          <p:cNvCxnSpPr>
            <a:stCxn id="466" idx="4"/>
            <a:endCxn id="472" idx="0"/>
          </p:cNvCxnSpPr>
          <p:nvPr/>
        </p:nvCxnSpPr>
        <p:spPr>
          <a:xfrm>
            <a:off x="3151100" y="1543275"/>
            <a:ext cx="0" cy="2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3" name="Google Shape;473;g2c45d7bc7e7_1_233"/>
          <p:cNvSpPr txBox="1"/>
          <p:nvPr/>
        </p:nvSpPr>
        <p:spPr>
          <a:xfrm>
            <a:off x="5402025" y="616325"/>
            <a:ext cx="2374500" cy="2216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</a:rPr>
              <a:t>Stat descriptions:</a:t>
            </a:r>
            <a:endParaRPr b="1"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Health</a:t>
            </a:r>
            <a:r>
              <a:rPr lang="en" sz="1000">
                <a:solidFill>
                  <a:schemeClr val="dk1"/>
                </a:solidFill>
              </a:rPr>
              <a:t>: Total hit points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Mana </a:t>
            </a:r>
            <a:r>
              <a:rPr lang="en" sz="1000">
                <a:solidFill>
                  <a:schemeClr val="dk1"/>
                </a:solidFill>
              </a:rPr>
              <a:t>(Wizards only): Resource pool used to cast spells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Defense</a:t>
            </a:r>
            <a:r>
              <a:rPr lang="en" sz="1000">
                <a:solidFill>
                  <a:schemeClr val="dk1"/>
                </a:solidFill>
              </a:rPr>
              <a:t>: Reduces incoming damage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Strength</a:t>
            </a:r>
            <a:r>
              <a:rPr lang="en" sz="1000">
                <a:solidFill>
                  <a:schemeClr val="dk1"/>
                </a:solidFill>
              </a:rPr>
              <a:t>: Determines melee damage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Dexterity</a:t>
            </a:r>
            <a:r>
              <a:rPr lang="en" sz="1000">
                <a:solidFill>
                  <a:schemeClr val="dk1"/>
                </a:solidFill>
              </a:rPr>
              <a:t>: Influences ranged damage, accuracy, and critical hit rates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Lethality</a:t>
            </a:r>
            <a:r>
              <a:rPr lang="en" sz="1000">
                <a:solidFill>
                  <a:schemeClr val="dk1"/>
                </a:solidFill>
              </a:rPr>
              <a:t>: Amplifies critical hit damage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Intelligence</a:t>
            </a:r>
            <a:r>
              <a:rPr lang="en" sz="1000">
                <a:solidFill>
                  <a:schemeClr val="dk1"/>
                </a:solidFill>
              </a:rPr>
              <a:t>: Increases spell power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Wisdom</a:t>
            </a:r>
            <a:r>
              <a:rPr lang="en" sz="1000">
                <a:solidFill>
                  <a:schemeClr val="dk1"/>
                </a:solidFill>
              </a:rPr>
              <a:t>: Affects mana regen rate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Agility</a:t>
            </a:r>
            <a:r>
              <a:rPr lang="en" sz="1000">
                <a:solidFill>
                  <a:schemeClr val="dk1"/>
                </a:solidFill>
              </a:rPr>
              <a:t>: Affects how fast/long player can run/dodge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68" name="Google Shape;468;g2c45d7bc7e7_1_233"/>
          <p:cNvSpPr/>
          <p:nvPr/>
        </p:nvSpPr>
        <p:spPr>
          <a:xfrm>
            <a:off x="381913" y="650475"/>
            <a:ext cx="877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Earn XP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474" name="Google Shape;474;g2c45d7bc7e7_1_233"/>
          <p:cNvSpPr/>
          <p:nvPr/>
        </p:nvSpPr>
        <p:spPr>
          <a:xfrm>
            <a:off x="417037" y="3175155"/>
            <a:ext cx="807300" cy="296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/>
              <a:t>Health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2c45d7bc7e7_1_233"/>
          <p:cNvSpPr/>
          <p:nvPr/>
        </p:nvSpPr>
        <p:spPr>
          <a:xfrm>
            <a:off x="2749258" y="3260189"/>
            <a:ext cx="803700" cy="294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/>
              <a:t>Defense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2c45d7bc7e7_1_233"/>
          <p:cNvSpPr/>
          <p:nvPr/>
        </p:nvSpPr>
        <p:spPr>
          <a:xfrm>
            <a:off x="4807802" y="4130988"/>
            <a:ext cx="803700" cy="294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/>
              <a:t>Agility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2c45d7bc7e7_1_233"/>
          <p:cNvSpPr/>
          <p:nvPr/>
        </p:nvSpPr>
        <p:spPr>
          <a:xfrm>
            <a:off x="3749718" y="3840698"/>
            <a:ext cx="803700" cy="294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/>
              <a:t>Strength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2c45d7bc7e7_1_233"/>
          <p:cNvSpPr/>
          <p:nvPr/>
        </p:nvSpPr>
        <p:spPr>
          <a:xfrm>
            <a:off x="5872711" y="4425611"/>
            <a:ext cx="803700" cy="294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/>
              <a:t>Dexterity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2c45d7bc7e7_1_233"/>
          <p:cNvSpPr/>
          <p:nvPr/>
        </p:nvSpPr>
        <p:spPr>
          <a:xfrm>
            <a:off x="129000" y="4504975"/>
            <a:ext cx="803700" cy="294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/>
              <a:t>Lethality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2c45d7bc7e7_1_233"/>
          <p:cNvSpPr/>
          <p:nvPr/>
        </p:nvSpPr>
        <p:spPr>
          <a:xfrm>
            <a:off x="1050586" y="4504965"/>
            <a:ext cx="803700" cy="294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900"/>
              <a:t>Intelligence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2c45d7bc7e7_1_233"/>
          <p:cNvSpPr/>
          <p:nvPr/>
        </p:nvSpPr>
        <p:spPr>
          <a:xfrm>
            <a:off x="1972151" y="4507362"/>
            <a:ext cx="803700" cy="294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/>
              <a:t>Wisdom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2c45d7bc7e7_1_233"/>
          <p:cNvSpPr/>
          <p:nvPr/>
        </p:nvSpPr>
        <p:spPr>
          <a:xfrm>
            <a:off x="2729596" y="1752725"/>
            <a:ext cx="843000" cy="343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If </a:t>
            </a: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Knight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2" name="Google Shape;482;g2c45d7bc7e7_1_233"/>
          <p:cNvCxnSpPr>
            <a:stCxn id="472" idx="2"/>
            <a:endCxn id="483" idx="0"/>
          </p:cNvCxnSpPr>
          <p:nvPr/>
        </p:nvCxnSpPr>
        <p:spPr>
          <a:xfrm flipH="1">
            <a:off x="1452496" y="2096525"/>
            <a:ext cx="1698600" cy="163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3" name="Google Shape;483;g2c45d7bc7e7_1_233"/>
          <p:cNvSpPr/>
          <p:nvPr/>
        </p:nvSpPr>
        <p:spPr>
          <a:xfrm>
            <a:off x="1030921" y="3729150"/>
            <a:ext cx="843000" cy="343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No Change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2c45d7bc7e7_1_233"/>
          <p:cNvSpPr txBox="1"/>
          <p:nvPr/>
        </p:nvSpPr>
        <p:spPr>
          <a:xfrm>
            <a:off x="7776525" y="616325"/>
            <a:ext cx="1315500" cy="831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Note: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The player starts at level 1, and max level is 4. 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85" name="Google Shape;485;g2c45d7bc7e7_1_233"/>
          <p:cNvCxnSpPr>
            <a:stCxn id="483" idx="2"/>
            <a:endCxn id="481" idx="0"/>
          </p:cNvCxnSpPr>
          <p:nvPr/>
        </p:nvCxnSpPr>
        <p:spPr>
          <a:xfrm flipH="1" rot="-5400000">
            <a:off x="1696021" y="3829350"/>
            <a:ext cx="434400" cy="9216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6" name="Google Shape;486;g2c45d7bc7e7_1_233"/>
          <p:cNvCxnSpPr>
            <a:stCxn id="483" idx="2"/>
            <a:endCxn id="480" idx="0"/>
          </p:cNvCxnSpPr>
          <p:nvPr/>
        </p:nvCxnSpPr>
        <p:spPr>
          <a:xfrm flipH="1" rot="-5400000">
            <a:off x="1236721" y="4288650"/>
            <a:ext cx="4320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7" name="Google Shape;487;g2c45d7bc7e7_1_233"/>
          <p:cNvCxnSpPr>
            <a:stCxn id="483" idx="2"/>
            <a:endCxn id="479" idx="0"/>
          </p:cNvCxnSpPr>
          <p:nvPr/>
        </p:nvCxnSpPr>
        <p:spPr>
          <a:xfrm rot="5400000">
            <a:off x="775621" y="3828150"/>
            <a:ext cx="432000" cy="9216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8" name="Google Shape;488;g2c45d7bc7e7_1_233"/>
          <p:cNvSpPr/>
          <p:nvPr/>
        </p:nvSpPr>
        <p:spPr>
          <a:xfrm>
            <a:off x="399171" y="2574038"/>
            <a:ext cx="843000" cy="343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+20 per level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9" name="Google Shape;489;g2c45d7bc7e7_1_233"/>
          <p:cNvCxnSpPr>
            <a:stCxn id="488" idx="2"/>
            <a:endCxn id="474" idx="0"/>
          </p:cNvCxnSpPr>
          <p:nvPr/>
        </p:nvCxnSpPr>
        <p:spPr>
          <a:xfrm flipH="1" rot="-5400000">
            <a:off x="692271" y="3046238"/>
            <a:ext cx="257400" cy="600"/>
          </a:xfrm>
          <a:prstGeom prst="curved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0" name="Google Shape;490;g2c45d7bc7e7_1_233"/>
          <p:cNvCxnSpPr>
            <a:stCxn id="472" idx="2"/>
            <a:endCxn id="488" idx="0"/>
          </p:cNvCxnSpPr>
          <p:nvPr/>
        </p:nvCxnSpPr>
        <p:spPr>
          <a:xfrm flipH="1">
            <a:off x="820696" y="2096525"/>
            <a:ext cx="2330400" cy="4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1" name="Google Shape;491;g2c45d7bc7e7_1_233"/>
          <p:cNvCxnSpPr>
            <a:stCxn id="472" idx="2"/>
            <a:endCxn id="492" idx="0"/>
          </p:cNvCxnSpPr>
          <p:nvPr/>
        </p:nvCxnSpPr>
        <p:spPr>
          <a:xfrm>
            <a:off x="3151096" y="2096525"/>
            <a:ext cx="0" cy="5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2" name="Google Shape;492;g2c45d7bc7e7_1_233"/>
          <p:cNvSpPr/>
          <p:nvPr/>
        </p:nvSpPr>
        <p:spPr>
          <a:xfrm>
            <a:off x="2729608" y="2679625"/>
            <a:ext cx="843000" cy="343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+3 per level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3" name="Google Shape;493;g2c45d7bc7e7_1_233"/>
          <p:cNvCxnSpPr>
            <a:stCxn id="492" idx="2"/>
            <a:endCxn id="475" idx="0"/>
          </p:cNvCxnSpPr>
          <p:nvPr/>
        </p:nvCxnSpPr>
        <p:spPr>
          <a:xfrm flipH="1" rot="-5400000">
            <a:off x="3033058" y="3141475"/>
            <a:ext cx="236700" cy="600"/>
          </a:xfrm>
          <a:prstGeom prst="curved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4" name="Google Shape;494;g2c45d7bc7e7_1_233"/>
          <p:cNvSpPr/>
          <p:nvPr/>
        </p:nvSpPr>
        <p:spPr>
          <a:xfrm>
            <a:off x="3729008" y="3260113"/>
            <a:ext cx="843000" cy="343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+2 per level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2c45d7bc7e7_1_233"/>
          <p:cNvSpPr/>
          <p:nvPr/>
        </p:nvSpPr>
        <p:spPr>
          <a:xfrm>
            <a:off x="4791033" y="3550413"/>
            <a:ext cx="843000" cy="343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+1 per level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6" name="Google Shape;496;g2c45d7bc7e7_1_233"/>
          <p:cNvCxnSpPr>
            <a:stCxn id="472" idx="2"/>
            <a:endCxn id="494" idx="0"/>
          </p:cNvCxnSpPr>
          <p:nvPr/>
        </p:nvCxnSpPr>
        <p:spPr>
          <a:xfrm>
            <a:off x="3151096" y="2096525"/>
            <a:ext cx="999300" cy="11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7" name="Google Shape;497;g2c45d7bc7e7_1_233"/>
          <p:cNvCxnSpPr>
            <a:stCxn id="472" idx="2"/>
            <a:endCxn id="495" idx="0"/>
          </p:cNvCxnSpPr>
          <p:nvPr/>
        </p:nvCxnSpPr>
        <p:spPr>
          <a:xfrm>
            <a:off x="3151096" y="2096525"/>
            <a:ext cx="2061300" cy="14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8" name="Google Shape;498;g2c45d7bc7e7_1_233"/>
          <p:cNvSpPr/>
          <p:nvPr/>
        </p:nvSpPr>
        <p:spPr>
          <a:xfrm>
            <a:off x="5853058" y="3836400"/>
            <a:ext cx="843000" cy="343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+1 at level 3 and 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9" name="Google Shape;499;g2c45d7bc7e7_1_233"/>
          <p:cNvCxnSpPr>
            <a:stCxn id="472" idx="2"/>
            <a:endCxn id="498" idx="0"/>
          </p:cNvCxnSpPr>
          <p:nvPr/>
        </p:nvCxnSpPr>
        <p:spPr>
          <a:xfrm>
            <a:off x="3151096" y="2096525"/>
            <a:ext cx="3123600" cy="174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0" name="Google Shape;500;g2c45d7bc7e7_1_233"/>
          <p:cNvCxnSpPr>
            <a:stCxn id="494" idx="2"/>
            <a:endCxn id="477" idx="0"/>
          </p:cNvCxnSpPr>
          <p:nvPr/>
        </p:nvCxnSpPr>
        <p:spPr>
          <a:xfrm flipH="1" rot="-5400000">
            <a:off x="4032758" y="3721663"/>
            <a:ext cx="236700" cy="1200"/>
          </a:xfrm>
          <a:prstGeom prst="curved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1" name="Google Shape;501;g2c45d7bc7e7_1_233"/>
          <p:cNvCxnSpPr>
            <a:stCxn id="495" idx="2"/>
            <a:endCxn id="476" idx="0"/>
          </p:cNvCxnSpPr>
          <p:nvPr/>
        </p:nvCxnSpPr>
        <p:spPr>
          <a:xfrm rot="5400000">
            <a:off x="5092683" y="4011063"/>
            <a:ext cx="236700" cy="3000"/>
          </a:xfrm>
          <a:prstGeom prst="curved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2" name="Google Shape;502;g2c45d7bc7e7_1_233"/>
          <p:cNvCxnSpPr>
            <a:stCxn id="498" idx="2"/>
            <a:endCxn id="478" idx="0"/>
          </p:cNvCxnSpPr>
          <p:nvPr/>
        </p:nvCxnSpPr>
        <p:spPr>
          <a:xfrm flipH="1" rot="-5400000">
            <a:off x="6152158" y="4302600"/>
            <a:ext cx="2454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c45d7bc7e7_1_47"/>
          <p:cNvSpPr txBox="1"/>
          <p:nvPr>
            <p:ph type="title"/>
          </p:nvPr>
        </p:nvSpPr>
        <p:spPr>
          <a:xfrm>
            <a:off x="129000" y="4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highlight>
                  <a:srgbClr val="FFFF00"/>
                </a:highlight>
              </a:rPr>
              <a:t>Stealth System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08" name="Google Shape;508;g2c45d7bc7e7_1_47"/>
          <p:cNvSpPr/>
          <p:nvPr/>
        </p:nvSpPr>
        <p:spPr>
          <a:xfrm>
            <a:off x="352813" y="2544750"/>
            <a:ext cx="877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Stealth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2c45d7bc7e7_1_47"/>
          <p:cNvSpPr/>
          <p:nvPr/>
        </p:nvSpPr>
        <p:spPr>
          <a:xfrm>
            <a:off x="4061775" y="2544738"/>
            <a:ext cx="877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800"/>
              <a:t>Stay out of enemy vision and stay quiet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2c45d7bc7e7_1_47"/>
          <p:cNvSpPr/>
          <p:nvPr/>
        </p:nvSpPr>
        <p:spPr>
          <a:xfrm>
            <a:off x="5359675" y="2544750"/>
            <a:ext cx="877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Attack Enemy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1" name="Google Shape;511;g2c45d7bc7e7_1_47"/>
          <p:cNvCxnSpPr>
            <a:stCxn id="510" idx="2"/>
            <a:endCxn id="509" idx="6"/>
          </p:cNvCxnSpPr>
          <p:nvPr/>
        </p:nvCxnSpPr>
        <p:spPr>
          <a:xfrm rot="10800000">
            <a:off x="4939375" y="2991150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12" name="Google Shape;512;g2c45d7bc7e7_1_47"/>
          <p:cNvCxnSpPr>
            <a:stCxn id="510" idx="6"/>
            <a:endCxn id="513" idx="2"/>
          </p:cNvCxnSpPr>
          <p:nvPr/>
        </p:nvCxnSpPr>
        <p:spPr>
          <a:xfrm>
            <a:off x="6237175" y="2991150"/>
            <a:ext cx="3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4" name="Google Shape;514;g2c45d7bc7e7_1_47"/>
          <p:cNvSpPr/>
          <p:nvPr/>
        </p:nvSpPr>
        <p:spPr>
          <a:xfrm>
            <a:off x="1689738" y="2544750"/>
            <a:ext cx="961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800"/>
              <a:t>Player Movement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5" name="Google Shape;515;g2c45d7bc7e7_1_47"/>
          <p:cNvCxnSpPr>
            <a:stCxn id="514" idx="4"/>
            <a:endCxn id="516" idx="0"/>
          </p:cNvCxnSpPr>
          <p:nvPr/>
        </p:nvCxnSpPr>
        <p:spPr>
          <a:xfrm>
            <a:off x="2170488" y="3437550"/>
            <a:ext cx="209700" cy="4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17" name="Google Shape;517;g2c45d7bc7e7_1_47"/>
          <p:cNvCxnSpPr>
            <a:stCxn id="508" idx="6"/>
            <a:endCxn id="514" idx="2"/>
          </p:cNvCxnSpPr>
          <p:nvPr/>
        </p:nvCxnSpPr>
        <p:spPr>
          <a:xfrm>
            <a:off x="1230313" y="2991150"/>
            <a:ext cx="4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8" name="Google Shape;518;g2c45d7bc7e7_1_47">
            <a:hlinkClick action="ppaction://hlinksldjump" r:id="rId3"/>
          </p:cNvPr>
          <p:cNvSpPr/>
          <p:nvPr/>
        </p:nvSpPr>
        <p:spPr>
          <a:xfrm>
            <a:off x="7871688" y="2544750"/>
            <a:ext cx="919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Enter Combat Loop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2c45d7bc7e7_1_47">
            <a:hlinkClick action="ppaction://hlinksldjump" r:id="rId4"/>
          </p:cNvPr>
          <p:cNvSpPr/>
          <p:nvPr/>
        </p:nvSpPr>
        <p:spPr>
          <a:xfrm>
            <a:off x="5762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Game Overview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2c45d7bc7e7_1_47">
            <a:hlinkClick action="ppaction://hlinksldjump" r:id="rId5"/>
          </p:cNvPr>
          <p:cNvSpPr/>
          <p:nvPr/>
        </p:nvSpPr>
        <p:spPr>
          <a:xfrm>
            <a:off x="7286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Dungeon Level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2c45d7bc7e7_1_47"/>
          <p:cNvSpPr txBox="1"/>
          <p:nvPr/>
        </p:nvSpPr>
        <p:spPr>
          <a:xfrm>
            <a:off x="5571850" y="657892"/>
            <a:ext cx="3253500" cy="831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Keeps player from being attacked. Guaranteed critical strike if attacking from stealth.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6" name="Google Shape;516;g2c45d7bc7e7_1_47"/>
          <p:cNvSpPr/>
          <p:nvPr/>
        </p:nvSpPr>
        <p:spPr>
          <a:xfrm>
            <a:off x="1941488" y="3902600"/>
            <a:ext cx="877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800"/>
              <a:t>Player Crouches</a:t>
            </a:r>
            <a:endParaRPr i="0" sz="800" u="none" cap="none" strike="noStrike">
              <a:solidFill>
                <a:srgbClr val="000000"/>
              </a:solidFill>
            </a:endParaRPr>
          </a:p>
        </p:txBody>
      </p:sp>
      <p:sp>
        <p:nvSpPr>
          <p:cNvPr id="522" name="Google Shape;522;g2c45d7bc7e7_1_47"/>
          <p:cNvSpPr/>
          <p:nvPr/>
        </p:nvSpPr>
        <p:spPr>
          <a:xfrm>
            <a:off x="1941488" y="1186900"/>
            <a:ext cx="877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800"/>
              <a:t>Hide behind objects</a:t>
            </a:r>
            <a:endParaRPr i="0" sz="8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523" name="Google Shape;523;g2c45d7bc7e7_1_47"/>
          <p:cNvCxnSpPr>
            <a:stCxn id="522" idx="4"/>
            <a:endCxn id="514" idx="0"/>
          </p:cNvCxnSpPr>
          <p:nvPr/>
        </p:nvCxnSpPr>
        <p:spPr>
          <a:xfrm flipH="1">
            <a:off x="2170538" y="2079700"/>
            <a:ext cx="209700" cy="4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24" name="Google Shape;524;g2c45d7bc7e7_1_47"/>
          <p:cNvCxnSpPr>
            <a:stCxn id="514" idx="6"/>
            <a:endCxn id="525" idx="2"/>
          </p:cNvCxnSpPr>
          <p:nvPr/>
        </p:nvCxnSpPr>
        <p:spPr>
          <a:xfrm>
            <a:off x="2651238" y="2991150"/>
            <a:ext cx="26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triangle"/>
            <a:tailEnd len="med" w="med" type="triangle"/>
          </a:ln>
        </p:spPr>
      </p:cxnSp>
      <p:cxnSp>
        <p:nvCxnSpPr>
          <p:cNvPr id="526" name="Google Shape;526;g2c45d7bc7e7_1_47"/>
          <p:cNvCxnSpPr>
            <a:stCxn id="522" idx="6"/>
            <a:endCxn id="509" idx="0"/>
          </p:cNvCxnSpPr>
          <p:nvPr/>
        </p:nvCxnSpPr>
        <p:spPr>
          <a:xfrm>
            <a:off x="2818988" y="1633300"/>
            <a:ext cx="1681500" cy="9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7" name="Google Shape;527;g2c45d7bc7e7_1_47"/>
          <p:cNvCxnSpPr>
            <a:stCxn id="516" idx="6"/>
            <a:endCxn id="509" idx="4"/>
          </p:cNvCxnSpPr>
          <p:nvPr/>
        </p:nvCxnSpPr>
        <p:spPr>
          <a:xfrm flipH="1" rot="10800000">
            <a:off x="2818988" y="3437600"/>
            <a:ext cx="1681500" cy="9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5" name="Google Shape;525;g2c45d7bc7e7_1_47"/>
          <p:cNvSpPr/>
          <p:nvPr/>
        </p:nvSpPr>
        <p:spPr>
          <a:xfrm>
            <a:off x="2917750" y="2544750"/>
            <a:ext cx="877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800"/>
              <a:t>Use stealth based skills</a:t>
            </a:r>
            <a:endParaRPr i="0" sz="800" u="none" cap="none" strike="noStrike">
              <a:solidFill>
                <a:srgbClr val="000000"/>
              </a:solidFill>
            </a:endParaRPr>
          </a:p>
        </p:txBody>
      </p:sp>
      <p:sp>
        <p:nvSpPr>
          <p:cNvPr id="513" name="Google Shape;513;g2c45d7bc7e7_1_47"/>
          <p:cNvSpPr/>
          <p:nvPr/>
        </p:nvSpPr>
        <p:spPr>
          <a:xfrm>
            <a:off x="6630913" y="2544750"/>
            <a:ext cx="919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C</a:t>
            </a:r>
            <a:r>
              <a:rPr lang="en" sz="1000"/>
              <a:t>ritical</a:t>
            </a:r>
            <a:r>
              <a:rPr lang="en" sz="1000"/>
              <a:t> strike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8" name="Google Shape;528;g2c45d7bc7e7_1_47"/>
          <p:cNvCxnSpPr>
            <a:stCxn id="513" idx="6"/>
            <a:endCxn id="518" idx="2"/>
          </p:cNvCxnSpPr>
          <p:nvPr/>
        </p:nvCxnSpPr>
        <p:spPr>
          <a:xfrm>
            <a:off x="7550413" y="2991150"/>
            <a:ext cx="32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9" name="Google Shape;529;g2c45d7bc7e7_1_47"/>
          <p:cNvCxnSpPr>
            <a:stCxn id="525" idx="6"/>
            <a:endCxn id="509" idx="2"/>
          </p:cNvCxnSpPr>
          <p:nvPr/>
        </p:nvCxnSpPr>
        <p:spPr>
          <a:xfrm>
            <a:off x="3795250" y="2991150"/>
            <a:ext cx="26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c45d7bc7e7_1_96"/>
          <p:cNvSpPr txBox="1"/>
          <p:nvPr>
            <p:ph type="title"/>
          </p:nvPr>
        </p:nvSpPr>
        <p:spPr>
          <a:xfrm>
            <a:off x="175650" y="115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Weakness System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35" name="Google Shape;535;g2c45d7bc7e7_1_96"/>
          <p:cNvSpPr/>
          <p:nvPr/>
        </p:nvSpPr>
        <p:spPr>
          <a:xfrm>
            <a:off x="80388" y="3173100"/>
            <a:ext cx="877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000"/>
              <a:t>Select Attack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6" name="Google Shape;536;g2c45d7bc7e7_1_96"/>
          <p:cNvCxnSpPr>
            <a:stCxn id="535" idx="7"/>
            <a:endCxn id="537" idx="2"/>
          </p:cNvCxnSpPr>
          <p:nvPr/>
        </p:nvCxnSpPr>
        <p:spPr>
          <a:xfrm flipH="1" rot="10800000">
            <a:off x="829381" y="3059648"/>
            <a:ext cx="53970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7" name="Google Shape;537;g2c45d7bc7e7_1_96"/>
          <p:cNvSpPr/>
          <p:nvPr/>
        </p:nvSpPr>
        <p:spPr>
          <a:xfrm>
            <a:off x="1368988" y="2613375"/>
            <a:ext cx="877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Identify enemy type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538" name="Google Shape;538;g2c45d7bc7e7_1_96"/>
          <p:cNvSpPr/>
          <p:nvPr/>
        </p:nvSpPr>
        <p:spPr>
          <a:xfrm>
            <a:off x="4984413" y="2613375"/>
            <a:ext cx="877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900"/>
              <a:t>Attack with damage type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539" name="Google Shape;539;g2c45d7bc7e7_1_96"/>
          <p:cNvCxnSpPr>
            <a:stCxn id="537" idx="6"/>
            <a:endCxn id="538" idx="2"/>
          </p:cNvCxnSpPr>
          <p:nvPr/>
        </p:nvCxnSpPr>
        <p:spPr>
          <a:xfrm>
            <a:off x="2246488" y="3059775"/>
            <a:ext cx="273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0" name="Google Shape;540;g2c45d7bc7e7_1_96"/>
          <p:cNvCxnSpPr>
            <a:stCxn id="538" idx="6"/>
            <a:endCxn id="541" idx="1"/>
          </p:cNvCxnSpPr>
          <p:nvPr/>
        </p:nvCxnSpPr>
        <p:spPr>
          <a:xfrm>
            <a:off x="5861913" y="3059775"/>
            <a:ext cx="177030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1" name="Google Shape;541;g2c45d7bc7e7_1_96"/>
          <p:cNvSpPr/>
          <p:nvPr/>
        </p:nvSpPr>
        <p:spPr>
          <a:xfrm>
            <a:off x="7473125" y="3173100"/>
            <a:ext cx="10857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900"/>
              <a:t>Damage Calculation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sp>
        <p:nvSpPr>
          <p:cNvPr id="542" name="Google Shape;542;g2c45d7bc7e7_1_96"/>
          <p:cNvSpPr/>
          <p:nvPr/>
        </p:nvSpPr>
        <p:spPr>
          <a:xfrm>
            <a:off x="6228763" y="3907875"/>
            <a:ext cx="877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900"/>
              <a:t>Apply </a:t>
            </a:r>
            <a:r>
              <a:rPr lang="en" sz="900"/>
              <a:t>D</a:t>
            </a:r>
            <a:r>
              <a:rPr lang="en" sz="900"/>
              <a:t>amage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543" name="Google Shape;543;g2c45d7bc7e7_1_96"/>
          <p:cNvCxnSpPr>
            <a:stCxn id="541" idx="3"/>
            <a:endCxn id="542" idx="6"/>
          </p:cNvCxnSpPr>
          <p:nvPr/>
        </p:nvCxnSpPr>
        <p:spPr>
          <a:xfrm flipH="1">
            <a:off x="7106222" y="3935152"/>
            <a:ext cx="5259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4" name="Google Shape;544;g2c45d7bc7e7_1_96"/>
          <p:cNvSpPr/>
          <p:nvPr/>
        </p:nvSpPr>
        <p:spPr>
          <a:xfrm>
            <a:off x="3641605" y="3907875"/>
            <a:ext cx="11478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900"/>
              <a:t>Player Observation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545" name="Google Shape;545;g2c45d7bc7e7_1_96"/>
          <p:cNvCxnSpPr>
            <a:stCxn id="542" idx="2"/>
            <a:endCxn id="544" idx="6"/>
          </p:cNvCxnSpPr>
          <p:nvPr/>
        </p:nvCxnSpPr>
        <p:spPr>
          <a:xfrm rot="10800000">
            <a:off x="4789363" y="4354275"/>
            <a:ext cx="14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6" name="Google Shape;546;g2c45d7bc7e7_1_96"/>
          <p:cNvSpPr/>
          <p:nvPr/>
        </p:nvSpPr>
        <p:spPr>
          <a:xfrm>
            <a:off x="1368988" y="3907875"/>
            <a:ext cx="877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900"/>
              <a:t>Adjust strategy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547" name="Google Shape;547;g2c45d7bc7e7_1_96"/>
          <p:cNvCxnSpPr>
            <a:stCxn id="544" idx="2"/>
            <a:endCxn id="546" idx="6"/>
          </p:cNvCxnSpPr>
          <p:nvPr/>
        </p:nvCxnSpPr>
        <p:spPr>
          <a:xfrm rot="10800000">
            <a:off x="2246605" y="4354275"/>
            <a:ext cx="139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8" name="Google Shape;548;g2c45d7bc7e7_1_96"/>
          <p:cNvCxnSpPr>
            <a:stCxn id="546" idx="2"/>
            <a:endCxn id="535" idx="5"/>
          </p:cNvCxnSpPr>
          <p:nvPr/>
        </p:nvCxnSpPr>
        <p:spPr>
          <a:xfrm rot="10800000">
            <a:off x="829288" y="3935175"/>
            <a:ext cx="5397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9" name="Google Shape;549;g2c45d7bc7e7_1_96"/>
          <p:cNvSpPr/>
          <p:nvPr/>
        </p:nvSpPr>
        <p:spPr>
          <a:xfrm>
            <a:off x="3164000" y="865563"/>
            <a:ext cx="877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900"/>
              <a:t>Weak to fire or holy damage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sp>
        <p:nvSpPr>
          <p:cNvPr id="550" name="Google Shape;550;g2c45d7bc7e7_1_96"/>
          <p:cNvSpPr/>
          <p:nvPr/>
        </p:nvSpPr>
        <p:spPr>
          <a:xfrm>
            <a:off x="1892838" y="1140065"/>
            <a:ext cx="843000" cy="343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If Zombie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1" name="Google Shape;551;g2c45d7bc7e7_1_96"/>
          <p:cNvCxnSpPr>
            <a:stCxn id="537" idx="0"/>
            <a:endCxn id="550" idx="2"/>
          </p:cNvCxnSpPr>
          <p:nvPr/>
        </p:nvCxnSpPr>
        <p:spPr>
          <a:xfrm flipH="1" rot="10800000">
            <a:off x="1807738" y="1483875"/>
            <a:ext cx="506700" cy="11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2" name="Google Shape;552;g2c45d7bc7e7_1_96"/>
          <p:cNvSpPr/>
          <p:nvPr/>
        </p:nvSpPr>
        <p:spPr>
          <a:xfrm>
            <a:off x="2277575" y="2313490"/>
            <a:ext cx="843000" cy="343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/>
              <a:t>If Skeleton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3" name="Google Shape;553;g2c45d7bc7e7_1_96"/>
          <p:cNvCxnSpPr>
            <a:stCxn id="537" idx="7"/>
            <a:endCxn id="552" idx="1"/>
          </p:cNvCxnSpPr>
          <p:nvPr/>
        </p:nvCxnSpPr>
        <p:spPr>
          <a:xfrm flipH="1" rot="10800000">
            <a:off x="2117981" y="2485523"/>
            <a:ext cx="1596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4" name="Google Shape;554;g2c45d7bc7e7_1_96"/>
          <p:cNvCxnSpPr>
            <a:stCxn id="550" idx="3"/>
            <a:endCxn id="549" idx="2"/>
          </p:cNvCxnSpPr>
          <p:nvPr/>
        </p:nvCxnSpPr>
        <p:spPr>
          <a:xfrm>
            <a:off x="2735838" y="1311965"/>
            <a:ext cx="42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5" name="Google Shape;555;g2c45d7bc7e7_1_96"/>
          <p:cNvSpPr/>
          <p:nvPr/>
        </p:nvSpPr>
        <p:spPr>
          <a:xfrm>
            <a:off x="3491013" y="2039000"/>
            <a:ext cx="877500" cy="892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900"/>
              <a:t>Weak to ice or lightning damage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556" name="Google Shape;556;g2c45d7bc7e7_1_96"/>
          <p:cNvCxnSpPr>
            <a:stCxn id="552" idx="3"/>
            <a:endCxn id="555" idx="2"/>
          </p:cNvCxnSpPr>
          <p:nvPr/>
        </p:nvCxnSpPr>
        <p:spPr>
          <a:xfrm>
            <a:off x="3120575" y="2485390"/>
            <a:ext cx="37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7" name="Google Shape;557;g2c45d7bc7e7_1_96"/>
          <p:cNvCxnSpPr>
            <a:stCxn id="549" idx="6"/>
            <a:endCxn id="538" idx="0"/>
          </p:cNvCxnSpPr>
          <p:nvPr/>
        </p:nvCxnSpPr>
        <p:spPr>
          <a:xfrm>
            <a:off x="4041500" y="1311963"/>
            <a:ext cx="1381800" cy="13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8" name="Google Shape;558;g2c45d7bc7e7_1_96"/>
          <p:cNvCxnSpPr>
            <a:stCxn id="555" idx="6"/>
            <a:endCxn id="538" idx="1"/>
          </p:cNvCxnSpPr>
          <p:nvPr/>
        </p:nvCxnSpPr>
        <p:spPr>
          <a:xfrm>
            <a:off x="4368513" y="2485400"/>
            <a:ext cx="7443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9" name="Google Shape;559;g2c45d7bc7e7_1_96"/>
          <p:cNvSpPr txBox="1"/>
          <p:nvPr/>
        </p:nvSpPr>
        <p:spPr>
          <a:xfrm>
            <a:off x="5313575" y="596650"/>
            <a:ext cx="2430000" cy="1569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Enemy Weakness List: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Zombie - Holy, Fire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Skeleton - Ice, Lightning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Mimic - Lightning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The Warden’s Shade - Holy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Gargoyle - Ice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The Bound Sorcerer - Poison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The Corruptor - Holy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Mr. X - No weakness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60" name="Google Shape;560;g2c45d7bc7e7_1_96">
            <a:hlinkClick action="ppaction://hlinksldjump" r:id="rId3"/>
          </p:cNvPr>
          <p:cNvSpPr/>
          <p:nvPr/>
        </p:nvSpPr>
        <p:spPr>
          <a:xfrm>
            <a:off x="5762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Game Overview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2c45d7bc7e7_1_96">
            <a:hlinkClick action="ppaction://hlinksldjump" r:id="rId4"/>
          </p:cNvPr>
          <p:cNvSpPr/>
          <p:nvPr/>
        </p:nvSpPr>
        <p:spPr>
          <a:xfrm>
            <a:off x="7286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Dungeon Level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2c45d7bc7e7_1_96"/>
          <p:cNvSpPr txBox="1"/>
          <p:nvPr/>
        </p:nvSpPr>
        <p:spPr>
          <a:xfrm>
            <a:off x="7150350" y="596650"/>
            <a:ext cx="1908900" cy="1569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Environment </a:t>
            </a:r>
            <a:r>
              <a:rPr lang="en" sz="1000">
                <a:solidFill>
                  <a:schemeClr val="dk1"/>
                </a:solidFill>
              </a:rPr>
              <a:t>Weakness List: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Vegetation - Fire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Water - Lightning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c45d7bc7e7_1_190"/>
          <p:cNvSpPr txBox="1"/>
          <p:nvPr>
            <p:ph type="title"/>
          </p:nvPr>
        </p:nvSpPr>
        <p:spPr>
          <a:xfrm>
            <a:off x="175650" y="115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Level Randomizer Loop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68" name="Google Shape;568;g2c45d7bc7e7_1_190"/>
          <p:cNvSpPr/>
          <p:nvPr/>
        </p:nvSpPr>
        <p:spPr>
          <a:xfrm>
            <a:off x="1361067" y="3181050"/>
            <a:ext cx="1181100" cy="1201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900"/>
              <a:t>Draw in connections between rooms of span tree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569" name="Google Shape;569;g2c45d7bc7e7_1_190"/>
          <p:cNvCxnSpPr>
            <a:stCxn id="568" idx="0"/>
            <a:endCxn id="570" idx="4"/>
          </p:cNvCxnSpPr>
          <p:nvPr/>
        </p:nvCxnSpPr>
        <p:spPr>
          <a:xfrm rot="10800000">
            <a:off x="1951617" y="2721150"/>
            <a:ext cx="0" cy="4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1" name="Google Shape;571;g2c45d7bc7e7_1_190"/>
          <p:cNvSpPr txBox="1"/>
          <p:nvPr/>
        </p:nvSpPr>
        <p:spPr>
          <a:xfrm>
            <a:off x="5416950" y="596650"/>
            <a:ext cx="3279300" cy="33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Loop that is ran when the player first enters a level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72" name="Google Shape;572;g2c45d7bc7e7_1_190">
            <a:hlinkClick action="ppaction://hlinksldjump" r:id="rId3"/>
          </p:cNvPr>
          <p:cNvSpPr/>
          <p:nvPr/>
        </p:nvSpPr>
        <p:spPr>
          <a:xfrm>
            <a:off x="5762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Game Overview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2c45d7bc7e7_1_190">
            <a:hlinkClick action="ppaction://hlinksldjump" r:id="rId4"/>
          </p:cNvPr>
          <p:cNvSpPr/>
          <p:nvPr/>
        </p:nvSpPr>
        <p:spPr>
          <a:xfrm>
            <a:off x="7286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Dungeon Level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2c45d7bc7e7_1_190"/>
          <p:cNvSpPr/>
          <p:nvPr/>
        </p:nvSpPr>
        <p:spPr>
          <a:xfrm>
            <a:off x="2910667" y="3181050"/>
            <a:ext cx="1181100" cy="1201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900"/>
              <a:t>Add back in some more edges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sp>
        <p:nvSpPr>
          <p:cNvPr id="575" name="Google Shape;575;g2c45d7bc7e7_1_190"/>
          <p:cNvSpPr/>
          <p:nvPr/>
        </p:nvSpPr>
        <p:spPr>
          <a:xfrm>
            <a:off x="4508142" y="3181050"/>
            <a:ext cx="1181100" cy="1201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900"/>
              <a:t>Delete rooms based on some attributes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sp>
        <p:nvSpPr>
          <p:cNvPr id="576" name="Google Shape;576;g2c45d7bc7e7_1_190"/>
          <p:cNvSpPr/>
          <p:nvPr/>
        </p:nvSpPr>
        <p:spPr>
          <a:xfrm>
            <a:off x="2910667" y="1519650"/>
            <a:ext cx="1181100" cy="1201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900"/>
              <a:t>Spawn them in a small unit radius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sp>
        <p:nvSpPr>
          <p:cNvPr id="570" name="Google Shape;570;g2c45d7bc7e7_1_190"/>
          <p:cNvSpPr/>
          <p:nvPr/>
        </p:nvSpPr>
        <p:spPr>
          <a:xfrm>
            <a:off x="1361079" y="1519650"/>
            <a:ext cx="1181100" cy="1201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900"/>
              <a:t>New Level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sp>
        <p:nvSpPr>
          <p:cNvPr id="577" name="Google Shape;577;g2c45d7bc7e7_1_190"/>
          <p:cNvSpPr/>
          <p:nvPr/>
        </p:nvSpPr>
        <p:spPr>
          <a:xfrm>
            <a:off x="4508129" y="1519650"/>
            <a:ext cx="1181100" cy="1201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900"/>
              <a:t>Use a simply flocking behavior to separate the rooms from overlapping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578" name="Google Shape;578;g2c45d7bc7e7_1_190"/>
          <p:cNvCxnSpPr>
            <a:stCxn id="570" idx="6"/>
            <a:endCxn id="576" idx="2"/>
          </p:cNvCxnSpPr>
          <p:nvPr/>
        </p:nvCxnSpPr>
        <p:spPr>
          <a:xfrm>
            <a:off x="2542179" y="2120400"/>
            <a:ext cx="36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9" name="Google Shape;579;g2c45d7bc7e7_1_190"/>
          <p:cNvCxnSpPr>
            <a:stCxn id="576" idx="6"/>
            <a:endCxn id="577" idx="2"/>
          </p:cNvCxnSpPr>
          <p:nvPr/>
        </p:nvCxnSpPr>
        <p:spPr>
          <a:xfrm>
            <a:off x="4091767" y="2120400"/>
            <a:ext cx="41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0" name="Google Shape;580;g2c45d7bc7e7_1_190"/>
          <p:cNvCxnSpPr>
            <a:stCxn id="577" idx="4"/>
            <a:endCxn id="575" idx="0"/>
          </p:cNvCxnSpPr>
          <p:nvPr/>
        </p:nvCxnSpPr>
        <p:spPr>
          <a:xfrm>
            <a:off x="5098679" y="2721150"/>
            <a:ext cx="0" cy="4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1" name="Google Shape;581;g2c45d7bc7e7_1_190"/>
          <p:cNvCxnSpPr>
            <a:stCxn id="575" idx="2"/>
            <a:endCxn id="574" idx="6"/>
          </p:cNvCxnSpPr>
          <p:nvPr/>
        </p:nvCxnSpPr>
        <p:spPr>
          <a:xfrm rot="10800000">
            <a:off x="4091742" y="3781800"/>
            <a:ext cx="41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2" name="Google Shape;582;g2c45d7bc7e7_1_190"/>
          <p:cNvCxnSpPr>
            <a:stCxn id="574" idx="2"/>
            <a:endCxn id="568" idx="6"/>
          </p:cNvCxnSpPr>
          <p:nvPr/>
        </p:nvCxnSpPr>
        <p:spPr>
          <a:xfrm rot="10800000">
            <a:off x="2542267" y="3781800"/>
            <a:ext cx="36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c45d7bc7e7_1_0"/>
          <p:cNvSpPr txBox="1"/>
          <p:nvPr>
            <p:ph type="title"/>
          </p:nvPr>
        </p:nvSpPr>
        <p:spPr>
          <a:xfrm>
            <a:off x="100800" y="30025"/>
            <a:ext cx="2867700" cy="584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Economy System</a:t>
            </a:r>
            <a:endParaRPr/>
          </a:p>
        </p:txBody>
      </p:sp>
      <p:cxnSp>
        <p:nvCxnSpPr>
          <p:cNvPr id="588" name="Google Shape;588;g2c45d7bc7e7_1_0"/>
          <p:cNvCxnSpPr>
            <a:stCxn id="589" idx="6"/>
            <a:endCxn id="590" idx="2"/>
          </p:cNvCxnSpPr>
          <p:nvPr/>
        </p:nvCxnSpPr>
        <p:spPr>
          <a:xfrm flipH="1" rot="10800000">
            <a:off x="4147709" y="1418706"/>
            <a:ext cx="580800" cy="7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0" name="Google Shape;590;g2c45d7bc7e7_1_0"/>
          <p:cNvSpPr/>
          <p:nvPr/>
        </p:nvSpPr>
        <p:spPr>
          <a:xfrm>
            <a:off x="4728487" y="899775"/>
            <a:ext cx="1098000" cy="1038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900"/>
              <a:t>Collect Currency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1" name="Google Shape;591;g2c45d7bc7e7_1_0"/>
          <p:cNvCxnSpPr>
            <a:stCxn id="590" idx="3"/>
            <a:endCxn id="592" idx="7"/>
          </p:cNvCxnSpPr>
          <p:nvPr/>
        </p:nvCxnSpPr>
        <p:spPr>
          <a:xfrm flipH="1">
            <a:off x="3978486" y="1785763"/>
            <a:ext cx="910800" cy="12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93" name="Google Shape;593;g2c45d7bc7e7_1_0">
            <a:hlinkClick action="ppaction://hlinksldjump" r:id="rId3"/>
          </p:cNvPr>
          <p:cNvSpPr/>
          <p:nvPr/>
        </p:nvSpPr>
        <p:spPr>
          <a:xfrm>
            <a:off x="6554334" y="2534818"/>
            <a:ext cx="1098000" cy="1038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Spend in safe room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4" name="Google Shape;594;g2c45d7bc7e7_1_0"/>
          <p:cNvCxnSpPr>
            <a:stCxn id="593" idx="1"/>
            <a:endCxn id="590" idx="6"/>
          </p:cNvCxnSpPr>
          <p:nvPr/>
        </p:nvCxnSpPr>
        <p:spPr>
          <a:xfrm rot="10800000">
            <a:off x="5826532" y="1418730"/>
            <a:ext cx="888600" cy="12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95" name="Google Shape;595;g2c45d7bc7e7_1_0">
            <a:hlinkClick action="ppaction://hlinksldjump" r:id="rId4"/>
          </p:cNvPr>
          <p:cNvSpPr/>
          <p:nvPr/>
        </p:nvSpPr>
        <p:spPr>
          <a:xfrm>
            <a:off x="5762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Game Overview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g2c45d7bc7e7_1_0">
            <a:hlinkClick action="ppaction://hlinksldjump" r:id="rId5"/>
          </p:cNvPr>
          <p:cNvSpPr/>
          <p:nvPr/>
        </p:nvSpPr>
        <p:spPr>
          <a:xfrm>
            <a:off x="7286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Dungeon Level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g2c45d7bc7e7_1_0"/>
          <p:cNvSpPr txBox="1"/>
          <p:nvPr/>
        </p:nvSpPr>
        <p:spPr>
          <a:xfrm>
            <a:off x="100800" y="726200"/>
            <a:ext cx="2867700" cy="1262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Economy system will be earned from combat and side quests. Can be used as a means to level character, purchase items, and upgrade items.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9" name="Google Shape;589;g2c45d7bc7e7_1_0"/>
          <p:cNvSpPr/>
          <p:nvPr/>
        </p:nvSpPr>
        <p:spPr>
          <a:xfrm>
            <a:off x="3049709" y="1689906"/>
            <a:ext cx="1098000" cy="1038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900"/>
              <a:t>Complete Side quests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sp>
        <p:nvSpPr>
          <p:cNvPr id="598" name="Google Shape;598;g2c45d7bc7e7_1_0"/>
          <p:cNvSpPr/>
          <p:nvPr/>
        </p:nvSpPr>
        <p:spPr>
          <a:xfrm>
            <a:off x="4728487" y="3787281"/>
            <a:ext cx="1098000" cy="1038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Earn XP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9" name="Google Shape;599;g2c45d7bc7e7_1_0"/>
          <p:cNvCxnSpPr>
            <a:stCxn id="592" idx="6"/>
            <a:endCxn id="598" idx="2"/>
          </p:cNvCxnSpPr>
          <p:nvPr/>
        </p:nvCxnSpPr>
        <p:spPr>
          <a:xfrm>
            <a:off x="4139199" y="3398506"/>
            <a:ext cx="589200" cy="9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2" name="Google Shape;592;g2c45d7bc7e7_1_0"/>
          <p:cNvSpPr/>
          <p:nvPr/>
        </p:nvSpPr>
        <p:spPr>
          <a:xfrm>
            <a:off x="3041199" y="2879506"/>
            <a:ext cx="1098000" cy="1038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Defeat Enemies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600" name="Google Shape;600;g2c45d7bc7e7_1_0"/>
          <p:cNvCxnSpPr>
            <a:stCxn id="589" idx="5"/>
            <a:endCxn id="598" idx="1"/>
          </p:cNvCxnSpPr>
          <p:nvPr/>
        </p:nvCxnSpPr>
        <p:spPr>
          <a:xfrm>
            <a:off x="3986911" y="2575894"/>
            <a:ext cx="902400" cy="13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1" name="Google Shape;601;g2c45d7bc7e7_1_0"/>
          <p:cNvCxnSpPr>
            <a:stCxn id="598" idx="6"/>
            <a:endCxn id="593" idx="3"/>
          </p:cNvCxnSpPr>
          <p:nvPr/>
        </p:nvCxnSpPr>
        <p:spPr>
          <a:xfrm flipH="1" rot="10800000">
            <a:off x="5826487" y="3420681"/>
            <a:ext cx="888600" cy="8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2"/>
          <p:cNvSpPr txBox="1"/>
          <p:nvPr>
            <p:ph type="title"/>
          </p:nvPr>
        </p:nvSpPr>
        <p:spPr>
          <a:xfrm>
            <a:off x="1026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Audio Visual System</a:t>
            </a:r>
            <a:endParaRPr/>
          </a:p>
        </p:txBody>
      </p:sp>
      <p:sp>
        <p:nvSpPr>
          <p:cNvPr id="607" name="Google Shape;607;p12"/>
          <p:cNvSpPr/>
          <p:nvPr/>
        </p:nvSpPr>
        <p:spPr>
          <a:xfrm>
            <a:off x="3796246" y="1471863"/>
            <a:ext cx="1266000" cy="5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 updates on area seen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2"/>
          <p:cNvSpPr/>
          <p:nvPr/>
        </p:nvSpPr>
        <p:spPr>
          <a:xfrm>
            <a:off x="3796246" y="4164575"/>
            <a:ext cx="1266000" cy="5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cone vision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2"/>
          <p:cNvSpPr/>
          <p:nvPr/>
        </p:nvSpPr>
        <p:spPr>
          <a:xfrm>
            <a:off x="1736496" y="3122550"/>
            <a:ext cx="1266000" cy="5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Enemy spotted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2"/>
          <p:cNvSpPr/>
          <p:nvPr/>
        </p:nvSpPr>
        <p:spPr>
          <a:xfrm>
            <a:off x="102646" y="2371050"/>
            <a:ext cx="1266000" cy="5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Music indicate combat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2"/>
          <p:cNvSpPr/>
          <p:nvPr/>
        </p:nvSpPr>
        <p:spPr>
          <a:xfrm>
            <a:off x="1575700" y="2371050"/>
            <a:ext cx="1426800" cy="5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 dot indicator on map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2"/>
          <p:cNvSpPr/>
          <p:nvPr/>
        </p:nvSpPr>
        <p:spPr>
          <a:xfrm>
            <a:off x="3137096" y="2371050"/>
            <a:ext cx="1266000" cy="5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Enemy dialogue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2"/>
          <p:cNvSpPr/>
          <p:nvPr/>
        </p:nvSpPr>
        <p:spPr>
          <a:xfrm>
            <a:off x="7232721" y="3088288"/>
            <a:ext cx="1266000" cy="5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enemy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2"/>
          <p:cNvSpPr/>
          <p:nvPr/>
        </p:nvSpPr>
        <p:spPr>
          <a:xfrm>
            <a:off x="7232721" y="2336788"/>
            <a:ext cx="1266000" cy="5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Music indicate exploration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2"/>
          <p:cNvSpPr/>
          <p:nvPr/>
        </p:nvSpPr>
        <p:spPr>
          <a:xfrm>
            <a:off x="5276071" y="3122550"/>
            <a:ext cx="1266000" cy="5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Trap system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2"/>
          <p:cNvSpPr/>
          <p:nvPr/>
        </p:nvSpPr>
        <p:spPr>
          <a:xfrm>
            <a:off x="3796546" y="596238"/>
            <a:ext cx="1266000" cy="5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Visible entry to next zone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2"/>
          <p:cNvSpPr/>
          <p:nvPr/>
        </p:nvSpPr>
        <p:spPr>
          <a:xfrm>
            <a:off x="5276071" y="2371050"/>
            <a:ext cx="1266000" cy="5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Lootables/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8" name="Google Shape;618;p12"/>
          <p:cNvCxnSpPr>
            <a:stCxn id="608" idx="1"/>
            <a:endCxn id="609" idx="2"/>
          </p:cNvCxnSpPr>
          <p:nvPr/>
        </p:nvCxnSpPr>
        <p:spPr>
          <a:xfrm rot="10800000">
            <a:off x="2369446" y="3690875"/>
            <a:ext cx="1426800" cy="757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9" name="Google Shape;619;p12"/>
          <p:cNvCxnSpPr>
            <a:endCxn id="611" idx="2"/>
          </p:cNvCxnSpPr>
          <p:nvPr/>
        </p:nvCxnSpPr>
        <p:spPr>
          <a:xfrm rot="-5400000">
            <a:off x="2197150" y="3030600"/>
            <a:ext cx="183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0" name="Google Shape;620;p12"/>
          <p:cNvCxnSpPr>
            <a:stCxn id="609" idx="1"/>
            <a:endCxn id="610" idx="2"/>
          </p:cNvCxnSpPr>
          <p:nvPr/>
        </p:nvCxnSpPr>
        <p:spPr>
          <a:xfrm rot="10800000">
            <a:off x="735696" y="2939250"/>
            <a:ext cx="1000800" cy="467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1" name="Google Shape;621;p12"/>
          <p:cNvCxnSpPr>
            <a:endCxn id="615" idx="2"/>
          </p:cNvCxnSpPr>
          <p:nvPr/>
        </p:nvCxnSpPr>
        <p:spPr>
          <a:xfrm flipH="1" rot="10800000">
            <a:off x="5062171" y="3690750"/>
            <a:ext cx="846900" cy="757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2" name="Google Shape;622;p12"/>
          <p:cNvCxnSpPr>
            <a:stCxn id="615" idx="0"/>
            <a:endCxn id="617" idx="2"/>
          </p:cNvCxnSpPr>
          <p:nvPr/>
        </p:nvCxnSpPr>
        <p:spPr>
          <a:xfrm rot="-5400000">
            <a:off x="5817721" y="3030600"/>
            <a:ext cx="183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3" name="Google Shape;623;p12"/>
          <p:cNvCxnSpPr>
            <a:stCxn id="610" idx="0"/>
            <a:endCxn id="607" idx="1"/>
          </p:cNvCxnSpPr>
          <p:nvPr/>
        </p:nvCxnSpPr>
        <p:spPr>
          <a:xfrm rot="-5400000">
            <a:off x="1958446" y="533250"/>
            <a:ext cx="615000" cy="3060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4" name="Google Shape;624;p12"/>
          <p:cNvCxnSpPr>
            <a:stCxn id="611" idx="0"/>
            <a:endCxn id="607" idx="1"/>
          </p:cNvCxnSpPr>
          <p:nvPr/>
        </p:nvCxnSpPr>
        <p:spPr>
          <a:xfrm rot="-5400000">
            <a:off x="2735200" y="1309950"/>
            <a:ext cx="615000" cy="150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5" name="Google Shape;625;p12"/>
          <p:cNvCxnSpPr>
            <a:stCxn id="612" idx="0"/>
            <a:endCxn id="607" idx="2"/>
          </p:cNvCxnSpPr>
          <p:nvPr/>
        </p:nvCxnSpPr>
        <p:spPr>
          <a:xfrm rot="-5400000">
            <a:off x="3934196" y="1876050"/>
            <a:ext cx="330900" cy="6591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6" name="Google Shape;626;p12"/>
          <p:cNvCxnSpPr>
            <a:stCxn id="617" idx="0"/>
            <a:endCxn id="607" idx="2"/>
          </p:cNvCxnSpPr>
          <p:nvPr/>
        </p:nvCxnSpPr>
        <p:spPr>
          <a:xfrm flipH="1" rot="5400000">
            <a:off x="5003671" y="1465650"/>
            <a:ext cx="330900" cy="14799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7" name="Google Shape;627;p12"/>
          <p:cNvCxnSpPr>
            <a:endCxn id="613" idx="2"/>
          </p:cNvCxnSpPr>
          <p:nvPr/>
        </p:nvCxnSpPr>
        <p:spPr>
          <a:xfrm flipH="1" rot="10800000">
            <a:off x="5062221" y="3656488"/>
            <a:ext cx="2803500" cy="93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8" name="Google Shape;628;p12"/>
          <p:cNvCxnSpPr>
            <a:endCxn id="612" idx="2"/>
          </p:cNvCxnSpPr>
          <p:nvPr/>
        </p:nvCxnSpPr>
        <p:spPr>
          <a:xfrm flipH="1" rot="10800000">
            <a:off x="3002396" y="2939250"/>
            <a:ext cx="767700" cy="467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9" name="Google Shape;629;p12"/>
          <p:cNvCxnSpPr>
            <a:endCxn id="608" idx="2"/>
          </p:cNvCxnSpPr>
          <p:nvPr/>
        </p:nvCxnSpPr>
        <p:spPr>
          <a:xfrm rot="5400000">
            <a:off x="2807746" y="2478275"/>
            <a:ext cx="3876000" cy="633000"/>
          </a:xfrm>
          <a:prstGeom prst="bentConnector5">
            <a:avLst>
              <a:gd fmla="val -271" name="adj1"/>
              <a:gd fmla="val -597947" name="adj2"/>
              <a:gd fmla="val 106144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0" name="Google Shape;630;p12"/>
          <p:cNvCxnSpPr>
            <a:stCxn id="614" idx="0"/>
            <a:endCxn id="607" idx="3"/>
          </p:cNvCxnSpPr>
          <p:nvPr/>
        </p:nvCxnSpPr>
        <p:spPr>
          <a:xfrm flipH="1" rot="5400000">
            <a:off x="6173571" y="644638"/>
            <a:ext cx="580800" cy="2803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1" name="Google Shape;631;p12"/>
          <p:cNvCxnSpPr>
            <a:stCxn id="613" idx="0"/>
            <a:endCxn id="614" idx="2"/>
          </p:cNvCxnSpPr>
          <p:nvPr/>
        </p:nvCxnSpPr>
        <p:spPr>
          <a:xfrm rot="-5400000">
            <a:off x="7774371" y="2996338"/>
            <a:ext cx="183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2" name="Google Shape;632;p12"/>
          <p:cNvSpPr/>
          <p:nvPr/>
        </p:nvSpPr>
        <p:spPr>
          <a:xfrm>
            <a:off x="1656096" y="880275"/>
            <a:ext cx="1266000" cy="5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Music indicate discovery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3" name="Google Shape;633;p12"/>
          <p:cNvCxnSpPr>
            <a:stCxn id="616" idx="2"/>
            <a:endCxn id="607" idx="0"/>
          </p:cNvCxnSpPr>
          <p:nvPr/>
        </p:nvCxnSpPr>
        <p:spPr>
          <a:xfrm flipH="1" rot="-5400000">
            <a:off x="4276096" y="1317888"/>
            <a:ext cx="307500" cy="6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634" name="Google Shape;634;p12"/>
          <p:cNvSpPr/>
          <p:nvPr/>
        </p:nvSpPr>
        <p:spPr>
          <a:xfrm>
            <a:off x="2164750" y="3820750"/>
            <a:ext cx="408900" cy="60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2"/>
          <p:cNvSpPr txBox="1"/>
          <p:nvPr/>
        </p:nvSpPr>
        <p:spPr>
          <a:xfrm>
            <a:off x="1508800" y="3974850"/>
            <a:ext cx="17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 indicators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2"/>
          <p:cNvSpPr/>
          <p:nvPr/>
        </p:nvSpPr>
        <p:spPr>
          <a:xfrm>
            <a:off x="5704625" y="3834300"/>
            <a:ext cx="408900" cy="60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2"/>
          <p:cNvSpPr/>
          <p:nvPr/>
        </p:nvSpPr>
        <p:spPr>
          <a:xfrm>
            <a:off x="7661575" y="3839800"/>
            <a:ext cx="408900" cy="60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2"/>
          <p:cNvSpPr txBox="1"/>
          <p:nvPr/>
        </p:nvSpPr>
        <p:spPr>
          <a:xfrm>
            <a:off x="7175000" y="3981438"/>
            <a:ext cx="14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indicators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2"/>
          <p:cNvSpPr txBox="1"/>
          <p:nvPr/>
        </p:nvSpPr>
        <p:spPr>
          <a:xfrm>
            <a:off x="5276075" y="3974850"/>
            <a:ext cx="15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Faint indicators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0" name="Google Shape;640;p12"/>
          <p:cNvCxnSpPr>
            <a:stCxn id="632" idx="3"/>
            <a:endCxn id="616" idx="1"/>
          </p:cNvCxnSpPr>
          <p:nvPr/>
        </p:nvCxnSpPr>
        <p:spPr>
          <a:xfrm flipH="1" rot="10800000">
            <a:off x="2922096" y="880275"/>
            <a:ext cx="874500" cy="2841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143625" y="132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Game overview loop [Start to end]</a:t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0300" y="1486524"/>
            <a:ext cx="1138500" cy="103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game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>
            <a:hlinkClick action="ppaction://hlinksldjump" r:id="rId3"/>
          </p:cNvPr>
          <p:cNvSpPr/>
          <p:nvPr/>
        </p:nvSpPr>
        <p:spPr>
          <a:xfrm>
            <a:off x="4567794" y="1490997"/>
            <a:ext cx="1138500" cy="10317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highlight>
                  <a:srgbClr val="FFFF00"/>
                </a:highlight>
              </a:rPr>
              <a:t>Select </a:t>
            </a: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characters</a:t>
            </a:r>
            <a:endParaRPr b="0" i="0" sz="10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>
            <a:hlinkClick action="ppaction://hlinksldjump" r:id="rId4"/>
          </p:cNvPr>
          <p:cNvSpPr/>
          <p:nvPr/>
        </p:nvSpPr>
        <p:spPr>
          <a:xfrm>
            <a:off x="6812455" y="1486526"/>
            <a:ext cx="1138500" cy="10317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dungeon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>
            <a:hlinkClick action="ppaction://hlinksldjump" r:id="rId5"/>
          </p:cNvPr>
          <p:cNvSpPr/>
          <p:nvPr/>
        </p:nvSpPr>
        <p:spPr>
          <a:xfrm>
            <a:off x="8030546" y="1491009"/>
            <a:ext cx="1138500" cy="10317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Fight enemies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2"/>
          <p:cNvCxnSpPr>
            <a:stCxn id="66" idx="6"/>
            <a:endCxn id="62" idx="2"/>
          </p:cNvCxnSpPr>
          <p:nvPr/>
        </p:nvCxnSpPr>
        <p:spPr>
          <a:xfrm>
            <a:off x="4375675" y="2006859"/>
            <a:ext cx="19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" name="Google Shape;67;p2"/>
          <p:cNvCxnSpPr>
            <a:stCxn id="62" idx="6"/>
            <a:endCxn id="63" idx="2"/>
          </p:cNvCxnSpPr>
          <p:nvPr/>
        </p:nvCxnSpPr>
        <p:spPr>
          <a:xfrm flipH="1" rot="10800000">
            <a:off x="5706294" y="2002347"/>
            <a:ext cx="11061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" name="Google Shape;68;p2"/>
          <p:cNvCxnSpPr>
            <a:stCxn id="63" idx="4"/>
            <a:endCxn id="64" idx="4"/>
          </p:cNvCxnSpPr>
          <p:nvPr/>
        </p:nvCxnSpPr>
        <p:spPr>
          <a:xfrm flipH="1" rot="-5400000">
            <a:off x="7988455" y="1911476"/>
            <a:ext cx="4500" cy="1218000"/>
          </a:xfrm>
          <a:prstGeom prst="curvedConnector3">
            <a:avLst>
              <a:gd fmla="val 539127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69" name="Google Shape;69;p2"/>
          <p:cNvSpPr/>
          <p:nvPr/>
        </p:nvSpPr>
        <p:spPr>
          <a:xfrm>
            <a:off x="8134853" y="3384089"/>
            <a:ext cx="890100" cy="52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Game ends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2"/>
          <p:cNvCxnSpPr>
            <a:stCxn id="64" idx="5"/>
            <a:endCxn id="69" idx="0"/>
          </p:cNvCxnSpPr>
          <p:nvPr/>
        </p:nvCxnSpPr>
        <p:spPr>
          <a:xfrm flipH="1">
            <a:off x="8579917" y="2371620"/>
            <a:ext cx="422400" cy="10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" name="Google Shape;71;p2"/>
          <p:cNvCxnSpPr>
            <a:stCxn id="64" idx="0"/>
            <a:endCxn id="63" idx="0"/>
          </p:cNvCxnSpPr>
          <p:nvPr/>
        </p:nvCxnSpPr>
        <p:spPr>
          <a:xfrm flipH="1" rot="5400000">
            <a:off x="7988546" y="879759"/>
            <a:ext cx="4500" cy="1218000"/>
          </a:xfrm>
          <a:prstGeom prst="curvedConnector3">
            <a:avLst>
              <a:gd fmla="val 539127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72" name="Google Shape;72;p2"/>
          <p:cNvCxnSpPr>
            <a:stCxn id="61" idx="4"/>
            <a:endCxn id="63" idx="4"/>
          </p:cNvCxnSpPr>
          <p:nvPr/>
        </p:nvCxnSpPr>
        <p:spPr>
          <a:xfrm flipH="1" rot="-5400000">
            <a:off x="4010350" y="-852576"/>
            <a:ext cx="600" cy="6742200"/>
          </a:xfrm>
          <a:prstGeom prst="curvedConnector3">
            <a:avLst>
              <a:gd fmla="val 3862543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73" name="Google Shape;73;p2"/>
          <p:cNvSpPr/>
          <p:nvPr/>
        </p:nvSpPr>
        <p:spPr>
          <a:xfrm>
            <a:off x="3367440" y="4593854"/>
            <a:ext cx="1047900" cy="45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and main menu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2"/>
          <p:cNvCxnSpPr>
            <a:stCxn id="61" idx="4"/>
            <a:endCxn id="62" idx="4"/>
          </p:cNvCxnSpPr>
          <p:nvPr/>
        </p:nvCxnSpPr>
        <p:spPr>
          <a:xfrm flipH="1" rot="-5400000">
            <a:off x="2886100" y="271674"/>
            <a:ext cx="4500" cy="4497600"/>
          </a:xfrm>
          <a:prstGeom prst="curvedConnector3">
            <a:avLst>
              <a:gd fmla="val 378705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75" name="Google Shape;75;p2"/>
          <p:cNvSpPr/>
          <p:nvPr/>
        </p:nvSpPr>
        <p:spPr>
          <a:xfrm>
            <a:off x="2145789" y="3964234"/>
            <a:ext cx="1047900" cy="45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and main menu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3237175" y="1491009"/>
            <a:ext cx="1138500" cy="103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save file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2"/>
          <p:cNvCxnSpPr>
            <a:stCxn id="61" idx="7"/>
            <a:endCxn id="77" idx="1"/>
          </p:cNvCxnSpPr>
          <p:nvPr/>
        </p:nvCxnSpPr>
        <p:spPr>
          <a:xfrm flipH="1" rot="10800000">
            <a:off x="1042071" y="966213"/>
            <a:ext cx="479700" cy="6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7" name="Google Shape;77;p2"/>
          <p:cNvSpPr/>
          <p:nvPr/>
        </p:nvSpPr>
        <p:spPr>
          <a:xfrm>
            <a:off x="1521745" y="705680"/>
            <a:ext cx="1402500" cy="52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Tutorial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1547845" y="1741980"/>
            <a:ext cx="1402500" cy="52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Online Co-Op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1547857" y="2778280"/>
            <a:ext cx="1402500" cy="52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Player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8134878" y="4528151"/>
            <a:ext cx="890100" cy="52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Exit Game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2"/>
          <p:cNvCxnSpPr>
            <a:stCxn id="69" idx="2"/>
            <a:endCxn id="80" idx="0"/>
          </p:cNvCxnSpPr>
          <p:nvPr/>
        </p:nvCxnSpPr>
        <p:spPr>
          <a:xfrm>
            <a:off x="8579903" y="3904889"/>
            <a:ext cx="0" cy="6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" name="Google Shape;82;p2"/>
          <p:cNvSpPr txBox="1"/>
          <p:nvPr/>
        </p:nvSpPr>
        <p:spPr>
          <a:xfrm>
            <a:off x="8030550" y="3033300"/>
            <a:ext cx="75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Replay?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2"/>
          <p:cNvCxnSpPr>
            <a:stCxn id="73" idx="3"/>
            <a:endCxn id="69" idx="1"/>
          </p:cNvCxnSpPr>
          <p:nvPr/>
        </p:nvCxnSpPr>
        <p:spPr>
          <a:xfrm flipH="1" rot="10800000">
            <a:off x="4415340" y="3644504"/>
            <a:ext cx="3719400" cy="1176900"/>
          </a:xfrm>
          <a:prstGeom prst="curvedConnector3">
            <a:avLst>
              <a:gd fmla="val 5406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84" name="Google Shape;84;p2"/>
          <p:cNvSpPr/>
          <p:nvPr/>
        </p:nvSpPr>
        <p:spPr>
          <a:xfrm>
            <a:off x="6294962" y="4180525"/>
            <a:ext cx="517500" cy="2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321162" y="4097125"/>
            <a:ext cx="517500" cy="2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2"/>
          <p:cNvCxnSpPr>
            <a:stCxn id="61" idx="6"/>
            <a:endCxn id="78" idx="1"/>
          </p:cNvCxnSpPr>
          <p:nvPr/>
        </p:nvCxnSpPr>
        <p:spPr>
          <a:xfrm>
            <a:off x="1208800" y="2002374"/>
            <a:ext cx="3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" name="Google Shape;87;p2"/>
          <p:cNvCxnSpPr>
            <a:stCxn id="61" idx="5"/>
            <a:endCxn id="79" idx="1"/>
          </p:cNvCxnSpPr>
          <p:nvPr/>
        </p:nvCxnSpPr>
        <p:spPr>
          <a:xfrm>
            <a:off x="1042071" y="2367135"/>
            <a:ext cx="505800" cy="6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" name="Google Shape;88;p2"/>
          <p:cNvCxnSpPr>
            <a:stCxn id="79" idx="3"/>
            <a:endCxn id="66" idx="4"/>
          </p:cNvCxnSpPr>
          <p:nvPr/>
        </p:nvCxnSpPr>
        <p:spPr>
          <a:xfrm flipH="1" rot="10800000">
            <a:off x="2950357" y="2522680"/>
            <a:ext cx="85620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" name="Google Shape;89;p2"/>
          <p:cNvCxnSpPr>
            <a:stCxn id="78" idx="3"/>
            <a:endCxn id="66" idx="2"/>
          </p:cNvCxnSpPr>
          <p:nvPr/>
        </p:nvCxnSpPr>
        <p:spPr>
          <a:xfrm>
            <a:off x="2950345" y="2002380"/>
            <a:ext cx="2868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" name="Google Shape;90;p2"/>
          <p:cNvCxnSpPr>
            <a:stCxn id="77" idx="3"/>
            <a:endCxn id="66" idx="0"/>
          </p:cNvCxnSpPr>
          <p:nvPr/>
        </p:nvCxnSpPr>
        <p:spPr>
          <a:xfrm>
            <a:off x="2924245" y="966080"/>
            <a:ext cx="882300" cy="5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3"/>
          <p:cNvSpPr txBox="1"/>
          <p:nvPr>
            <p:ph type="title"/>
          </p:nvPr>
        </p:nvSpPr>
        <p:spPr>
          <a:xfrm>
            <a:off x="72875" y="99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Level Variation/Change</a:t>
            </a:r>
            <a:endParaRPr/>
          </a:p>
        </p:txBody>
      </p:sp>
      <p:sp>
        <p:nvSpPr>
          <p:cNvPr id="646" name="Google Shape;646;p13"/>
          <p:cNvSpPr/>
          <p:nvPr/>
        </p:nvSpPr>
        <p:spPr>
          <a:xfrm>
            <a:off x="4222649" y="738527"/>
            <a:ext cx="1071600" cy="33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Levels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3"/>
          <p:cNvSpPr/>
          <p:nvPr/>
        </p:nvSpPr>
        <p:spPr>
          <a:xfrm>
            <a:off x="4223049" y="2357825"/>
            <a:ext cx="1071600" cy="33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Descended Levels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3"/>
          <p:cNvSpPr/>
          <p:nvPr/>
        </p:nvSpPr>
        <p:spPr>
          <a:xfrm>
            <a:off x="4250365" y="4136272"/>
            <a:ext cx="1071600" cy="33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King Level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3"/>
          <p:cNvSpPr/>
          <p:nvPr/>
        </p:nvSpPr>
        <p:spPr>
          <a:xfrm>
            <a:off x="4101126" y="2690872"/>
            <a:ext cx="1370100" cy="45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Tougher + visually more deformed enemies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13"/>
          <p:cNvSpPr/>
          <p:nvPr/>
        </p:nvSpPr>
        <p:spPr>
          <a:xfrm>
            <a:off x="4100926" y="4469309"/>
            <a:ext cx="1370100" cy="45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 tougher + visually more deformed enemies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13"/>
          <p:cNvSpPr/>
          <p:nvPr/>
        </p:nvSpPr>
        <p:spPr>
          <a:xfrm>
            <a:off x="6687050" y="1967900"/>
            <a:ext cx="872400" cy="793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Death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13"/>
          <p:cNvSpPr/>
          <p:nvPr/>
        </p:nvSpPr>
        <p:spPr>
          <a:xfrm>
            <a:off x="6667849" y="2595625"/>
            <a:ext cx="910800" cy="793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saved level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3" name="Google Shape;653;p13"/>
          <p:cNvCxnSpPr>
            <a:stCxn id="650" idx="1"/>
            <a:endCxn id="646" idx="1"/>
          </p:cNvCxnSpPr>
          <p:nvPr/>
        </p:nvCxnSpPr>
        <p:spPr>
          <a:xfrm flipH="1" rot="10800000">
            <a:off x="4100926" y="905159"/>
            <a:ext cx="121800" cy="3790500"/>
          </a:xfrm>
          <a:prstGeom prst="curvedConnector3">
            <a:avLst>
              <a:gd fmla="val -7687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4" name="Google Shape;654;p13"/>
          <p:cNvCxnSpPr>
            <a:stCxn id="650" idx="1"/>
            <a:endCxn id="649" idx="1"/>
          </p:cNvCxnSpPr>
          <p:nvPr/>
        </p:nvCxnSpPr>
        <p:spPr>
          <a:xfrm flipH="1" rot="10800000">
            <a:off x="4100926" y="2917259"/>
            <a:ext cx="600" cy="1778400"/>
          </a:xfrm>
          <a:prstGeom prst="curvedConnector3">
            <a:avLst>
              <a:gd fmla="val -11162103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5" name="Google Shape;655;p13"/>
          <p:cNvCxnSpPr>
            <a:stCxn id="646" idx="3"/>
            <a:endCxn id="647" idx="3"/>
          </p:cNvCxnSpPr>
          <p:nvPr/>
        </p:nvCxnSpPr>
        <p:spPr>
          <a:xfrm>
            <a:off x="5294249" y="905027"/>
            <a:ext cx="600" cy="1619400"/>
          </a:xfrm>
          <a:prstGeom prst="curvedConnector3">
            <a:avLst>
              <a:gd fmla="val 124571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6" name="Google Shape;656;p13"/>
          <p:cNvCxnSpPr>
            <a:stCxn id="649" idx="3"/>
            <a:endCxn id="650" idx="3"/>
          </p:cNvCxnSpPr>
          <p:nvPr/>
        </p:nvCxnSpPr>
        <p:spPr>
          <a:xfrm>
            <a:off x="5471226" y="2917222"/>
            <a:ext cx="600" cy="1778400"/>
          </a:xfrm>
          <a:prstGeom prst="curvedConnector3">
            <a:avLst>
              <a:gd fmla="val 1061372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57" name="Google Shape;657;p13"/>
          <p:cNvSpPr/>
          <p:nvPr/>
        </p:nvSpPr>
        <p:spPr>
          <a:xfrm>
            <a:off x="1327715" y="4588122"/>
            <a:ext cx="1071600" cy="33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Finish game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3"/>
          <p:cNvSpPr/>
          <p:nvPr/>
        </p:nvSpPr>
        <p:spPr>
          <a:xfrm>
            <a:off x="1796075" y="1967888"/>
            <a:ext cx="970200" cy="79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Fight mini bosses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3"/>
          <p:cNvSpPr/>
          <p:nvPr/>
        </p:nvSpPr>
        <p:spPr>
          <a:xfrm>
            <a:off x="1825775" y="2595613"/>
            <a:ext cx="910800" cy="79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Fight bosses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3"/>
          <p:cNvSpPr/>
          <p:nvPr/>
        </p:nvSpPr>
        <p:spPr>
          <a:xfrm>
            <a:off x="5321975" y="1516225"/>
            <a:ext cx="1283700" cy="2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next zone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1" name="Google Shape;661;p13"/>
          <p:cNvCxnSpPr>
            <a:stCxn id="650" idx="1"/>
            <a:endCxn id="657" idx="3"/>
          </p:cNvCxnSpPr>
          <p:nvPr/>
        </p:nvCxnSpPr>
        <p:spPr>
          <a:xfrm flipH="1">
            <a:off x="2399326" y="4695659"/>
            <a:ext cx="1701600" cy="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2" name="Google Shape;662;p13"/>
          <p:cNvCxnSpPr>
            <a:stCxn id="651" idx="6"/>
            <a:endCxn id="652" idx="6"/>
          </p:cNvCxnSpPr>
          <p:nvPr/>
        </p:nvCxnSpPr>
        <p:spPr>
          <a:xfrm>
            <a:off x="7559450" y="2364500"/>
            <a:ext cx="19200" cy="627600"/>
          </a:xfrm>
          <a:prstGeom prst="curvedConnector3">
            <a:avLst>
              <a:gd fmla="val 134023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3" name="Google Shape;663;p13"/>
          <p:cNvCxnSpPr>
            <a:stCxn id="646" idx="1"/>
            <a:endCxn id="650" idx="1"/>
          </p:cNvCxnSpPr>
          <p:nvPr/>
        </p:nvCxnSpPr>
        <p:spPr>
          <a:xfrm flipH="1">
            <a:off x="4100849" y="905027"/>
            <a:ext cx="121800" cy="3790500"/>
          </a:xfrm>
          <a:prstGeom prst="curvedConnector3">
            <a:avLst>
              <a:gd fmla="val 27112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64" name="Google Shape;664;p13"/>
          <p:cNvSpPr/>
          <p:nvPr/>
        </p:nvSpPr>
        <p:spPr>
          <a:xfrm>
            <a:off x="1456775" y="829100"/>
            <a:ext cx="970200" cy="79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Fight minions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3"/>
          <p:cNvSpPr/>
          <p:nvPr/>
        </p:nvSpPr>
        <p:spPr>
          <a:xfrm>
            <a:off x="1442225" y="3641138"/>
            <a:ext cx="999300" cy="79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level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6" name="Google Shape;666;p13"/>
          <p:cNvCxnSpPr>
            <a:stCxn id="646" idx="3"/>
            <a:endCxn id="650" idx="3"/>
          </p:cNvCxnSpPr>
          <p:nvPr/>
        </p:nvCxnSpPr>
        <p:spPr>
          <a:xfrm>
            <a:off x="5294249" y="905027"/>
            <a:ext cx="176700" cy="3790500"/>
          </a:xfrm>
          <a:prstGeom prst="curvedConnector3">
            <a:avLst>
              <a:gd fmla="val 189407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67" name="Google Shape;667;p13"/>
          <p:cNvSpPr/>
          <p:nvPr/>
        </p:nvSpPr>
        <p:spPr>
          <a:xfrm>
            <a:off x="7112275" y="829100"/>
            <a:ext cx="970200" cy="79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13"/>
          <p:cNvSpPr/>
          <p:nvPr/>
        </p:nvSpPr>
        <p:spPr>
          <a:xfrm>
            <a:off x="7210400" y="3794913"/>
            <a:ext cx="999300" cy="79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Upgrade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13"/>
          <p:cNvSpPr/>
          <p:nvPr/>
        </p:nvSpPr>
        <p:spPr>
          <a:xfrm>
            <a:off x="5526175" y="3688625"/>
            <a:ext cx="1283700" cy="2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next zone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3"/>
          <p:cNvSpPr/>
          <p:nvPr/>
        </p:nvSpPr>
        <p:spPr>
          <a:xfrm>
            <a:off x="2791849" y="2564763"/>
            <a:ext cx="1283700" cy="2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travel back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1" name="Google Shape;671;p13"/>
          <p:cNvCxnSpPr>
            <a:endCxn id="651" idx="2"/>
          </p:cNvCxnSpPr>
          <p:nvPr/>
        </p:nvCxnSpPr>
        <p:spPr>
          <a:xfrm>
            <a:off x="6105950" y="2094200"/>
            <a:ext cx="581100" cy="270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2" name="Google Shape;672;p13"/>
          <p:cNvCxnSpPr/>
          <p:nvPr/>
        </p:nvCxnSpPr>
        <p:spPr>
          <a:xfrm flipH="1">
            <a:off x="6176158" y="2992101"/>
            <a:ext cx="491700" cy="254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3" name="Google Shape;673;p13"/>
          <p:cNvCxnSpPr>
            <a:stCxn id="647" idx="1"/>
            <a:endCxn id="646" idx="1"/>
          </p:cNvCxnSpPr>
          <p:nvPr/>
        </p:nvCxnSpPr>
        <p:spPr>
          <a:xfrm flipH="1" rot="10800000">
            <a:off x="4223049" y="904925"/>
            <a:ext cx="600" cy="1619400"/>
          </a:xfrm>
          <a:prstGeom prst="curvedConnector3">
            <a:avLst>
              <a:gd fmla="val -11352064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311700" y="68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Player Customization - Characteristics (Race, gender, etc.)</a:t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2200" y="2283437"/>
            <a:ext cx="1236600" cy="104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Customization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3419687" y="2201765"/>
            <a:ext cx="987000" cy="898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rPr>
              <a:t>Choose gender</a:t>
            </a:r>
            <a:endParaRPr b="0" i="0" sz="1000" u="none" cap="none" strike="noStrike">
              <a:solidFill>
                <a:srgbClr val="00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4461088" y="2201768"/>
            <a:ext cx="987000" cy="898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rPr>
              <a:t>Choose race</a:t>
            </a:r>
            <a:endParaRPr b="0" i="0" sz="1000" u="none" cap="none" strike="noStrike">
              <a:solidFill>
                <a:srgbClr val="00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7779250" y="2283350"/>
            <a:ext cx="1236600" cy="104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rPr>
              <a:t>Customize appearance</a:t>
            </a:r>
            <a:endParaRPr b="0" i="0" sz="1000" u="none" cap="none" strike="noStrike">
              <a:solidFill>
                <a:srgbClr val="00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3"/>
          <p:cNvCxnSpPr>
            <a:stCxn id="96" idx="4"/>
            <a:endCxn id="99" idx="4"/>
          </p:cNvCxnSpPr>
          <p:nvPr/>
        </p:nvCxnSpPr>
        <p:spPr>
          <a:xfrm flipH="1" rot="-5400000">
            <a:off x="4508800" y="-558463"/>
            <a:ext cx="600" cy="7777200"/>
          </a:xfrm>
          <a:prstGeom prst="curvedConnector3">
            <a:avLst>
              <a:gd fmla="val 2549313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01" name="Google Shape;101;p3"/>
          <p:cNvSpPr/>
          <p:nvPr/>
        </p:nvSpPr>
        <p:spPr>
          <a:xfrm>
            <a:off x="3828841" y="4661217"/>
            <a:ext cx="1051500" cy="390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rPr>
              <a:t>Restart customization</a:t>
            </a:r>
            <a:endParaRPr b="0" i="0" sz="1100" u="none" cap="none" strike="noStrike">
              <a:solidFill>
                <a:srgbClr val="00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3907310" y="947823"/>
            <a:ext cx="894600" cy="390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rPr>
              <a:t>Randomize all features</a:t>
            </a:r>
            <a:endParaRPr b="0" i="0" sz="1100" u="none" cap="none" strike="noStrike">
              <a:solidFill>
                <a:srgbClr val="00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3"/>
          <p:cNvCxnSpPr>
            <a:stCxn id="102" idx="3"/>
            <a:endCxn id="99" idx="0"/>
          </p:cNvCxnSpPr>
          <p:nvPr/>
        </p:nvCxnSpPr>
        <p:spPr>
          <a:xfrm>
            <a:off x="4801910" y="1143123"/>
            <a:ext cx="3595500" cy="1140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" name="Google Shape;104;p3"/>
          <p:cNvCxnSpPr>
            <a:stCxn id="96" idx="0"/>
            <a:endCxn id="102" idx="1"/>
          </p:cNvCxnSpPr>
          <p:nvPr/>
        </p:nvCxnSpPr>
        <p:spPr>
          <a:xfrm rot="-5400000">
            <a:off x="1693750" y="69887"/>
            <a:ext cx="1140300" cy="3286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" name="Google Shape;105;p3"/>
          <p:cNvCxnSpPr>
            <a:stCxn id="106" idx="6"/>
            <a:endCxn id="107" idx="6"/>
          </p:cNvCxnSpPr>
          <p:nvPr/>
        </p:nvCxnSpPr>
        <p:spPr>
          <a:xfrm flipH="1" rot="10800000">
            <a:off x="7265163" y="2193717"/>
            <a:ext cx="600" cy="1287000"/>
          </a:xfrm>
          <a:prstGeom prst="curvedConnector3">
            <a:avLst>
              <a:gd fmla="val 396891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" name="Google Shape;108;p3"/>
          <p:cNvCxnSpPr>
            <a:stCxn id="97" idx="2"/>
            <a:endCxn id="109" idx="2"/>
          </p:cNvCxnSpPr>
          <p:nvPr/>
        </p:nvCxnSpPr>
        <p:spPr>
          <a:xfrm>
            <a:off x="3419687" y="2651165"/>
            <a:ext cx="514500" cy="821100"/>
          </a:xfrm>
          <a:prstGeom prst="curvedConnector3">
            <a:avLst>
              <a:gd fmla="val -462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7" name="Google Shape;107;p3">
            <a:hlinkClick action="ppaction://hlinksldjump" r:id="rId3"/>
          </p:cNvPr>
          <p:cNvSpPr/>
          <p:nvPr/>
        </p:nvSpPr>
        <p:spPr>
          <a:xfrm>
            <a:off x="6213673" y="1714942"/>
            <a:ext cx="1051500" cy="95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rPr>
              <a:t>Choose Backstory</a:t>
            </a:r>
            <a:endParaRPr b="0" i="0" sz="1000" u="none" cap="none" strike="noStrike">
              <a:solidFill>
                <a:srgbClr val="00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>
            <a:hlinkClick action="ppaction://hlinksldjump" r:id="rId4"/>
          </p:cNvPr>
          <p:cNvSpPr/>
          <p:nvPr/>
        </p:nvSpPr>
        <p:spPr>
          <a:xfrm>
            <a:off x="6213663" y="3001917"/>
            <a:ext cx="1051500" cy="957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rPr>
              <a:t>Choose Items</a:t>
            </a:r>
            <a:endParaRPr b="0" i="0" sz="1000" u="none" cap="none" strike="noStrike">
              <a:solidFill>
                <a:srgbClr val="00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3934113" y="3022925"/>
            <a:ext cx="1051500" cy="898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rPr>
              <a:t>Name Character</a:t>
            </a:r>
            <a:endParaRPr b="0" i="0" sz="1000" u="none" cap="none" strike="noStrike">
              <a:solidFill>
                <a:srgbClr val="00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654541" y="1714942"/>
            <a:ext cx="1051500" cy="39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Mage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654541" y="3603167"/>
            <a:ext cx="1051500" cy="39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Knight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679066" y="2283430"/>
            <a:ext cx="1051500" cy="39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Ranger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3"/>
          <p:cNvCxnSpPr>
            <a:stCxn id="98" idx="0"/>
            <a:endCxn id="97" idx="0"/>
          </p:cNvCxnSpPr>
          <p:nvPr/>
        </p:nvCxnSpPr>
        <p:spPr>
          <a:xfrm rot="5400000">
            <a:off x="4433638" y="1681418"/>
            <a:ext cx="600" cy="1041300"/>
          </a:xfrm>
          <a:prstGeom prst="curvedConnector3">
            <a:avLst>
              <a:gd fmla="val -3968795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" name="Google Shape;114;p3"/>
          <p:cNvCxnSpPr>
            <a:stCxn id="96" idx="6"/>
            <a:endCxn id="110" idx="1"/>
          </p:cNvCxnSpPr>
          <p:nvPr/>
        </p:nvCxnSpPr>
        <p:spPr>
          <a:xfrm flipH="1" rot="10800000">
            <a:off x="1238800" y="1910237"/>
            <a:ext cx="415800" cy="8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" name="Google Shape;115;p3"/>
          <p:cNvCxnSpPr>
            <a:stCxn id="96" idx="6"/>
            <a:endCxn id="112" idx="1"/>
          </p:cNvCxnSpPr>
          <p:nvPr/>
        </p:nvCxnSpPr>
        <p:spPr>
          <a:xfrm flipH="1" rot="10800000">
            <a:off x="1238800" y="2478737"/>
            <a:ext cx="440400" cy="3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3"/>
          <p:cNvCxnSpPr>
            <a:stCxn id="96" idx="6"/>
            <a:endCxn id="111" idx="1"/>
          </p:cNvCxnSpPr>
          <p:nvPr/>
        </p:nvCxnSpPr>
        <p:spPr>
          <a:xfrm>
            <a:off x="1238800" y="2806637"/>
            <a:ext cx="415800" cy="9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3"/>
          <p:cNvCxnSpPr>
            <a:stCxn id="109" idx="6"/>
            <a:endCxn id="98" idx="6"/>
          </p:cNvCxnSpPr>
          <p:nvPr/>
        </p:nvCxnSpPr>
        <p:spPr>
          <a:xfrm flipH="1" rot="10800000">
            <a:off x="4985613" y="2651225"/>
            <a:ext cx="462600" cy="821100"/>
          </a:xfrm>
          <a:prstGeom prst="curvedConnector3">
            <a:avLst>
              <a:gd fmla="val 15144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3"/>
          <p:cNvCxnSpPr>
            <a:stCxn id="106" idx="2"/>
            <a:endCxn id="107" idx="2"/>
          </p:cNvCxnSpPr>
          <p:nvPr/>
        </p:nvCxnSpPr>
        <p:spPr>
          <a:xfrm flipH="1" rot="10800000">
            <a:off x="6213663" y="2193717"/>
            <a:ext cx="600" cy="12870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" name="Google Shape;119;p3"/>
          <p:cNvSpPr/>
          <p:nvPr/>
        </p:nvSpPr>
        <p:spPr>
          <a:xfrm>
            <a:off x="2756250" y="2629463"/>
            <a:ext cx="711900" cy="354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7204188" y="2660063"/>
            <a:ext cx="711900" cy="354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5474925" y="2660063"/>
            <a:ext cx="711900" cy="354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>
            <a:hlinkClick action="ppaction://hlinksldjump" r:id="rId5"/>
          </p:cNvPr>
          <p:cNvSpPr/>
          <p:nvPr/>
        </p:nvSpPr>
        <p:spPr>
          <a:xfrm>
            <a:off x="5838250" y="5596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Game Overview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1654566" y="2983780"/>
            <a:ext cx="1051500" cy="390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FFFF00"/>
                </a:highlight>
              </a:rPr>
              <a:t>Assassin</a:t>
            </a:r>
            <a:endParaRPr sz="1100">
              <a:highlight>
                <a:srgbClr val="FFFF00"/>
              </a:highlight>
            </a:endParaRPr>
          </a:p>
        </p:txBody>
      </p:sp>
      <p:cxnSp>
        <p:nvCxnSpPr>
          <p:cNvPr id="124" name="Google Shape;124;p3"/>
          <p:cNvCxnSpPr>
            <a:stCxn id="96" idx="6"/>
            <a:endCxn id="123" idx="1"/>
          </p:cNvCxnSpPr>
          <p:nvPr/>
        </p:nvCxnSpPr>
        <p:spPr>
          <a:xfrm>
            <a:off x="1238800" y="2806637"/>
            <a:ext cx="4158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199900" y="-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highlight>
                  <a:srgbClr val="FF0000"/>
                </a:highlight>
              </a:rPr>
              <a:t>Player Customization - Backstory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1117641" y="3625667"/>
            <a:ext cx="1051500" cy="390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Mage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6776566" y="3625667"/>
            <a:ext cx="1051500" cy="390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Knight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3924466" y="3586167"/>
            <a:ext cx="1051500" cy="390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Ranger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3821576" y="4302475"/>
            <a:ext cx="1257300" cy="86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Backstory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1688816" y="2733917"/>
            <a:ext cx="1051500" cy="390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Destruction Magic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456041" y="2733917"/>
            <a:ext cx="1051500" cy="390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Conjuration Magic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3934441" y="1941417"/>
            <a:ext cx="1051500" cy="390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Backstory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4615266" y="2869880"/>
            <a:ext cx="1051500" cy="390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Honest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3224716" y="2869880"/>
            <a:ext cx="1051500" cy="390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Thievery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7360541" y="2733917"/>
            <a:ext cx="1051500" cy="390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6159966" y="2733917"/>
            <a:ext cx="1051500" cy="390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Berserker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82275" y="647775"/>
            <a:ext cx="1377600" cy="511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Unchosen Option from Before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1571975" y="647775"/>
            <a:ext cx="1377600" cy="511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from advance faith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3061675" y="1038850"/>
            <a:ext cx="1377600" cy="511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Bow and Arrow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4551375" y="1038850"/>
            <a:ext cx="1377600" cy="511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Dagger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6159975" y="647775"/>
            <a:ext cx="1377600" cy="511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Lesser Heal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7672400" y="647775"/>
            <a:ext cx="1377600" cy="511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Enchantment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4"/>
          <p:cNvCxnSpPr>
            <a:stCxn id="136" idx="1"/>
            <a:endCxn id="141" idx="2"/>
          </p:cNvCxnSpPr>
          <p:nvPr/>
        </p:nvCxnSpPr>
        <p:spPr>
          <a:xfrm rot="10800000">
            <a:off x="770941" y="1159317"/>
            <a:ext cx="3163500" cy="97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" name="Google Shape;148;p4"/>
          <p:cNvCxnSpPr>
            <a:stCxn id="133" idx="2"/>
            <a:endCxn id="130" idx="2"/>
          </p:cNvCxnSpPr>
          <p:nvPr/>
        </p:nvCxnSpPr>
        <p:spPr>
          <a:xfrm rot="10800000">
            <a:off x="1643276" y="4016275"/>
            <a:ext cx="2178300" cy="719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" name="Google Shape;149;p4"/>
          <p:cNvCxnSpPr>
            <a:stCxn id="133" idx="6"/>
            <a:endCxn id="131" idx="2"/>
          </p:cNvCxnSpPr>
          <p:nvPr/>
        </p:nvCxnSpPr>
        <p:spPr>
          <a:xfrm flipH="1" rot="10800000">
            <a:off x="5078876" y="4016275"/>
            <a:ext cx="2223300" cy="719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" name="Google Shape;150;p4"/>
          <p:cNvCxnSpPr>
            <a:stCxn id="130" idx="0"/>
            <a:endCxn id="135" idx="2"/>
          </p:cNvCxnSpPr>
          <p:nvPr/>
        </p:nvCxnSpPr>
        <p:spPr>
          <a:xfrm flipH="1" rot="5400000">
            <a:off x="1062141" y="3044417"/>
            <a:ext cx="501000" cy="6615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" name="Google Shape;151;p4"/>
          <p:cNvCxnSpPr>
            <a:stCxn id="130" idx="0"/>
            <a:endCxn id="134" idx="2"/>
          </p:cNvCxnSpPr>
          <p:nvPr/>
        </p:nvCxnSpPr>
        <p:spPr>
          <a:xfrm rot="-5400000">
            <a:off x="1678491" y="3089567"/>
            <a:ext cx="501000" cy="5712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" name="Google Shape;152;p4"/>
          <p:cNvCxnSpPr>
            <a:stCxn id="132" idx="0"/>
            <a:endCxn id="138" idx="2"/>
          </p:cNvCxnSpPr>
          <p:nvPr/>
        </p:nvCxnSpPr>
        <p:spPr>
          <a:xfrm flipH="1" rot="5400000">
            <a:off x="3937516" y="3073467"/>
            <a:ext cx="325800" cy="6996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3" name="Google Shape;153;p4"/>
          <p:cNvCxnSpPr>
            <a:stCxn id="132" idx="0"/>
            <a:endCxn id="137" idx="2"/>
          </p:cNvCxnSpPr>
          <p:nvPr/>
        </p:nvCxnSpPr>
        <p:spPr>
          <a:xfrm rot="-5400000">
            <a:off x="4632766" y="3077817"/>
            <a:ext cx="325800" cy="6909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" name="Google Shape;154;p4"/>
          <p:cNvCxnSpPr>
            <a:stCxn id="131" idx="0"/>
            <a:endCxn id="140" idx="2"/>
          </p:cNvCxnSpPr>
          <p:nvPr/>
        </p:nvCxnSpPr>
        <p:spPr>
          <a:xfrm flipH="1" rot="5400000">
            <a:off x="6743566" y="3066917"/>
            <a:ext cx="501000" cy="6165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" name="Google Shape;155;p4"/>
          <p:cNvCxnSpPr>
            <a:stCxn id="131" idx="0"/>
            <a:endCxn id="139" idx="2"/>
          </p:cNvCxnSpPr>
          <p:nvPr/>
        </p:nvCxnSpPr>
        <p:spPr>
          <a:xfrm rot="-5400000">
            <a:off x="7343866" y="3083117"/>
            <a:ext cx="501000" cy="5841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6" name="Google Shape;156;p4"/>
          <p:cNvSpPr/>
          <p:nvPr/>
        </p:nvSpPr>
        <p:spPr>
          <a:xfrm>
            <a:off x="4280150" y="2332025"/>
            <a:ext cx="360000" cy="719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4"/>
          <p:cNvCxnSpPr>
            <a:stCxn id="136" idx="1"/>
            <a:endCxn id="142" idx="2"/>
          </p:cNvCxnSpPr>
          <p:nvPr/>
        </p:nvCxnSpPr>
        <p:spPr>
          <a:xfrm rot="10800000">
            <a:off x="2260741" y="1159317"/>
            <a:ext cx="1673700" cy="97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" name="Google Shape;158;p4"/>
          <p:cNvSpPr/>
          <p:nvPr/>
        </p:nvSpPr>
        <p:spPr>
          <a:xfrm flipH="1" rot="5400000">
            <a:off x="1988625" y="1510375"/>
            <a:ext cx="910200" cy="1967700"/>
          </a:xfrm>
          <a:prstGeom prst="bentUpArrow">
            <a:avLst>
              <a:gd fmla="val 30963" name="adj1"/>
              <a:gd fmla="val 25000" name="adj2"/>
              <a:gd fmla="val 2500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/>
          <p:nvPr/>
        </p:nvSpPr>
        <p:spPr>
          <a:xfrm rot="-5400000">
            <a:off x="6027100" y="1565725"/>
            <a:ext cx="910200" cy="1857000"/>
          </a:xfrm>
          <a:prstGeom prst="bentUpArrow">
            <a:avLst>
              <a:gd fmla="val 30963" name="adj1"/>
              <a:gd fmla="val 25000" name="adj2"/>
              <a:gd fmla="val 2500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4"/>
          <p:cNvCxnSpPr>
            <a:stCxn id="136" idx="3"/>
            <a:endCxn id="146" idx="2"/>
          </p:cNvCxnSpPr>
          <p:nvPr/>
        </p:nvCxnSpPr>
        <p:spPr>
          <a:xfrm flipH="1" rot="10800000">
            <a:off x="4985941" y="1159317"/>
            <a:ext cx="3375300" cy="97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1" name="Google Shape;161;p4"/>
          <p:cNvCxnSpPr>
            <a:stCxn id="136" idx="3"/>
            <a:endCxn id="145" idx="2"/>
          </p:cNvCxnSpPr>
          <p:nvPr/>
        </p:nvCxnSpPr>
        <p:spPr>
          <a:xfrm flipH="1" rot="10800000">
            <a:off x="4985941" y="1159317"/>
            <a:ext cx="1862700" cy="97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2" name="Google Shape;162;p4"/>
          <p:cNvCxnSpPr>
            <a:stCxn id="136" idx="0"/>
            <a:endCxn id="144" idx="2"/>
          </p:cNvCxnSpPr>
          <p:nvPr/>
        </p:nvCxnSpPr>
        <p:spPr>
          <a:xfrm rot="-5400000">
            <a:off x="4654591" y="1355817"/>
            <a:ext cx="391200" cy="7800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3" name="Google Shape;163;p4"/>
          <p:cNvCxnSpPr>
            <a:stCxn id="136" idx="0"/>
            <a:endCxn id="143" idx="2"/>
          </p:cNvCxnSpPr>
          <p:nvPr/>
        </p:nvCxnSpPr>
        <p:spPr>
          <a:xfrm flipH="1" rot="5400000">
            <a:off x="3909691" y="1390917"/>
            <a:ext cx="391200" cy="7098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" name="Google Shape;164;p4"/>
          <p:cNvCxnSpPr>
            <a:stCxn id="133" idx="0"/>
            <a:endCxn id="132" idx="2"/>
          </p:cNvCxnSpPr>
          <p:nvPr/>
        </p:nvCxnSpPr>
        <p:spPr>
          <a:xfrm rot="-5400000">
            <a:off x="4287626" y="4139275"/>
            <a:ext cx="325800" cy="600"/>
          </a:xfrm>
          <a:prstGeom prst="curved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5" name="Google Shape;165;p4">
            <a:hlinkClick action="ppaction://hlinksldjump" r:id="rId3"/>
          </p:cNvPr>
          <p:cNvSpPr/>
          <p:nvPr/>
        </p:nvSpPr>
        <p:spPr>
          <a:xfrm>
            <a:off x="5762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Game Overview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>
            <a:hlinkClick action="ppaction://hlinksldjump" r:id="rId4"/>
          </p:cNvPr>
          <p:cNvSpPr/>
          <p:nvPr/>
        </p:nvSpPr>
        <p:spPr>
          <a:xfrm>
            <a:off x="73622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Player Customization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>
            <p:ph type="title"/>
          </p:nvPr>
        </p:nvSpPr>
        <p:spPr>
          <a:xfrm>
            <a:off x="-69300" y="-88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highlight>
                  <a:srgbClr val="FF0000"/>
                </a:highlight>
              </a:rPr>
              <a:t>Player Customization - Items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3358826" y="2155785"/>
            <a:ext cx="954600" cy="86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Ranger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984970" y="3483128"/>
            <a:ext cx="954600" cy="86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Knight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769986" y="1207452"/>
            <a:ext cx="954600" cy="86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Mage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5"/>
          <p:cNvCxnSpPr>
            <a:stCxn id="176" idx="0"/>
            <a:endCxn id="174" idx="2"/>
          </p:cNvCxnSpPr>
          <p:nvPr/>
        </p:nvCxnSpPr>
        <p:spPr>
          <a:xfrm flipH="1" rot="10800000">
            <a:off x="577575" y="1641025"/>
            <a:ext cx="192300" cy="5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7" name="Google Shape;177;p5"/>
          <p:cNvCxnSpPr>
            <a:stCxn id="176" idx="6"/>
            <a:endCxn id="172" idx="2"/>
          </p:cNvCxnSpPr>
          <p:nvPr/>
        </p:nvCxnSpPr>
        <p:spPr>
          <a:xfrm flipH="1" rot="10800000">
            <a:off x="1124775" y="2589175"/>
            <a:ext cx="2234100" cy="1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p5"/>
          <p:cNvCxnSpPr>
            <a:stCxn id="176" idx="5"/>
            <a:endCxn id="173" idx="2"/>
          </p:cNvCxnSpPr>
          <p:nvPr/>
        </p:nvCxnSpPr>
        <p:spPr>
          <a:xfrm>
            <a:off x="964504" y="3081469"/>
            <a:ext cx="20400" cy="8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9" name="Google Shape;179;p5"/>
          <p:cNvSpPr/>
          <p:nvPr/>
        </p:nvSpPr>
        <p:spPr>
          <a:xfrm>
            <a:off x="2743286" y="394927"/>
            <a:ext cx="954600" cy="86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4094711" y="1108002"/>
            <a:ext cx="954600" cy="86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Potions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2402786" y="1681552"/>
            <a:ext cx="954600" cy="86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Arcane Shield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5"/>
          <p:cNvCxnSpPr>
            <a:stCxn id="174" idx="7"/>
            <a:endCxn id="179" idx="2"/>
          </p:cNvCxnSpPr>
          <p:nvPr/>
        </p:nvCxnSpPr>
        <p:spPr>
          <a:xfrm flipH="1" rot="10800000">
            <a:off x="1584788" y="828321"/>
            <a:ext cx="1158600" cy="5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" name="Google Shape;183;p5"/>
          <p:cNvCxnSpPr>
            <a:stCxn id="174" idx="6"/>
            <a:endCxn id="180" idx="2"/>
          </p:cNvCxnSpPr>
          <p:nvPr/>
        </p:nvCxnSpPr>
        <p:spPr>
          <a:xfrm flipH="1" rot="10800000">
            <a:off x="1724586" y="1541652"/>
            <a:ext cx="2370000" cy="9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p5"/>
          <p:cNvCxnSpPr>
            <a:stCxn id="174" idx="5"/>
            <a:endCxn id="181" idx="2"/>
          </p:cNvCxnSpPr>
          <p:nvPr/>
        </p:nvCxnSpPr>
        <p:spPr>
          <a:xfrm>
            <a:off x="1584788" y="1947483"/>
            <a:ext cx="818100" cy="1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5" name="Google Shape;185;p5"/>
          <p:cNvSpPr/>
          <p:nvPr/>
        </p:nvSpPr>
        <p:spPr>
          <a:xfrm>
            <a:off x="7610636" y="1023265"/>
            <a:ext cx="954600" cy="86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Potions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7610636" y="1966465"/>
            <a:ext cx="954600" cy="86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Armor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610636" y="2939752"/>
            <a:ext cx="954600" cy="86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Bombs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5"/>
          <p:cNvCxnSpPr>
            <a:stCxn id="172" idx="7"/>
            <a:endCxn id="185" idx="2"/>
          </p:cNvCxnSpPr>
          <p:nvPr/>
        </p:nvCxnSpPr>
        <p:spPr>
          <a:xfrm flipH="1" rot="10800000">
            <a:off x="4173628" y="1456854"/>
            <a:ext cx="3437100" cy="8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5"/>
          <p:cNvCxnSpPr>
            <a:stCxn id="172" idx="6"/>
            <a:endCxn id="186" idx="2"/>
          </p:cNvCxnSpPr>
          <p:nvPr/>
        </p:nvCxnSpPr>
        <p:spPr>
          <a:xfrm flipH="1" rot="10800000">
            <a:off x="4313426" y="2399985"/>
            <a:ext cx="3297300" cy="1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p5"/>
          <p:cNvCxnSpPr>
            <a:stCxn id="172" idx="5"/>
            <a:endCxn id="187" idx="2"/>
          </p:cNvCxnSpPr>
          <p:nvPr/>
        </p:nvCxnSpPr>
        <p:spPr>
          <a:xfrm>
            <a:off x="4173628" y="2895816"/>
            <a:ext cx="3437100" cy="4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1" name="Google Shape;191;p5"/>
          <p:cNvSpPr/>
          <p:nvPr/>
        </p:nvSpPr>
        <p:spPr>
          <a:xfrm>
            <a:off x="2404236" y="2702815"/>
            <a:ext cx="954600" cy="86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Potions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5"/>
          <p:cNvSpPr/>
          <p:nvPr/>
        </p:nvSpPr>
        <p:spPr>
          <a:xfrm>
            <a:off x="4094711" y="3483127"/>
            <a:ext cx="954600" cy="86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 Potions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"/>
          <p:cNvSpPr/>
          <p:nvPr/>
        </p:nvSpPr>
        <p:spPr>
          <a:xfrm>
            <a:off x="2743286" y="4223152"/>
            <a:ext cx="954600" cy="867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Berserker Tonics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5"/>
          <p:cNvCxnSpPr>
            <a:stCxn id="173" idx="7"/>
            <a:endCxn id="191" idx="2"/>
          </p:cNvCxnSpPr>
          <p:nvPr/>
        </p:nvCxnSpPr>
        <p:spPr>
          <a:xfrm flipH="1" rot="10800000">
            <a:off x="1799772" y="3136397"/>
            <a:ext cx="604500" cy="4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5" name="Google Shape;195;p5"/>
          <p:cNvCxnSpPr>
            <a:stCxn id="173" idx="6"/>
            <a:endCxn id="192" idx="2"/>
          </p:cNvCxnSpPr>
          <p:nvPr/>
        </p:nvCxnSpPr>
        <p:spPr>
          <a:xfrm>
            <a:off x="1939570" y="3916628"/>
            <a:ext cx="215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" name="Google Shape;196;p5"/>
          <p:cNvCxnSpPr>
            <a:stCxn id="173" idx="5"/>
            <a:endCxn id="193" idx="2"/>
          </p:cNvCxnSpPr>
          <p:nvPr/>
        </p:nvCxnSpPr>
        <p:spPr>
          <a:xfrm>
            <a:off x="1799772" y="4223159"/>
            <a:ext cx="943500" cy="4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6" name="Google Shape;176;p5"/>
          <p:cNvSpPr/>
          <p:nvPr/>
        </p:nvSpPr>
        <p:spPr>
          <a:xfrm>
            <a:off x="30375" y="2229025"/>
            <a:ext cx="1094400" cy="998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Backstory Itemization</a:t>
            </a:r>
            <a:endParaRPr b="1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">
            <a:hlinkClick action="ppaction://hlinksldjump" r:id="rId3"/>
          </p:cNvPr>
          <p:cNvSpPr/>
          <p:nvPr/>
        </p:nvSpPr>
        <p:spPr>
          <a:xfrm>
            <a:off x="73622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Player Customization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/>
          <p:nvPr>
            <p:ph type="title"/>
          </p:nvPr>
        </p:nvSpPr>
        <p:spPr>
          <a:xfrm>
            <a:off x="1225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Every level of the dungeon</a:t>
            </a:r>
            <a:endParaRPr/>
          </a:p>
        </p:txBody>
      </p:sp>
      <p:sp>
        <p:nvSpPr>
          <p:cNvPr id="203" name="Google Shape;203;p6"/>
          <p:cNvSpPr/>
          <p:nvPr/>
        </p:nvSpPr>
        <p:spPr>
          <a:xfrm>
            <a:off x="122550" y="3046384"/>
            <a:ext cx="1377000" cy="125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dungeon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"/>
          <p:cNvSpPr/>
          <p:nvPr/>
        </p:nvSpPr>
        <p:spPr>
          <a:xfrm>
            <a:off x="3014255" y="3046369"/>
            <a:ext cx="1377000" cy="125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Fight guards and other enemies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/>
          <p:nvPr/>
        </p:nvSpPr>
        <p:spPr>
          <a:xfrm>
            <a:off x="5942561" y="3076744"/>
            <a:ext cx="1332000" cy="12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Boss Fight at the end of the level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6"/>
          <p:cNvCxnSpPr>
            <a:stCxn id="203" idx="6"/>
            <a:endCxn id="204" idx="2"/>
          </p:cNvCxnSpPr>
          <p:nvPr/>
        </p:nvCxnSpPr>
        <p:spPr>
          <a:xfrm>
            <a:off x="1499550" y="3674734"/>
            <a:ext cx="151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7" name="Google Shape;207;p6"/>
          <p:cNvCxnSpPr>
            <a:stCxn id="204" idx="6"/>
            <a:endCxn id="205" idx="2"/>
          </p:cNvCxnSpPr>
          <p:nvPr/>
        </p:nvCxnSpPr>
        <p:spPr>
          <a:xfrm>
            <a:off x="4391255" y="3674719"/>
            <a:ext cx="15513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8" name="Google Shape;208;p6"/>
          <p:cNvCxnSpPr>
            <a:stCxn id="205" idx="4"/>
            <a:endCxn id="203" idx="4"/>
          </p:cNvCxnSpPr>
          <p:nvPr/>
        </p:nvCxnSpPr>
        <p:spPr>
          <a:xfrm rot="5400000">
            <a:off x="3709061" y="1403644"/>
            <a:ext cx="1500" cy="5797500"/>
          </a:xfrm>
          <a:prstGeom prst="bentConnector3">
            <a:avLst>
              <a:gd fmla="val 15971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9" name="Google Shape;209;p6"/>
          <p:cNvSpPr/>
          <p:nvPr/>
        </p:nvSpPr>
        <p:spPr>
          <a:xfrm>
            <a:off x="8058958" y="4517169"/>
            <a:ext cx="7230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Game ends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6"/>
          <p:cNvCxnSpPr>
            <a:stCxn id="205" idx="6"/>
            <a:endCxn id="209" idx="0"/>
          </p:cNvCxnSpPr>
          <p:nvPr/>
        </p:nvCxnSpPr>
        <p:spPr>
          <a:xfrm>
            <a:off x="7274561" y="3689194"/>
            <a:ext cx="1146000" cy="828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1" name="Google Shape;211;p6">
            <a:hlinkClick action="ppaction://hlinksldjump" r:id="rId3"/>
          </p:cNvPr>
          <p:cNvSpPr/>
          <p:nvPr/>
        </p:nvSpPr>
        <p:spPr>
          <a:xfrm>
            <a:off x="936324" y="1218051"/>
            <a:ext cx="1197900" cy="10911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safe room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6"/>
          <p:cNvCxnSpPr>
            <a:stCxn id="203" idx="0"/>
            <a:endCxn id="211" idx="2"/>
          </p:cNvCxnSpPr>
          <p:nvPr/>
        </p:nvCxnSpPr>
        <p:spPr>
          <a:xfrm flipH="1" rot="10800000">
            <a:off x="811050" y="1763584"/>
            <a:ext cx="125400" cy="12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3" name="Google Shape;213;p6">
            <a:hlinkClick action="ppaction://hlinksldjump" r:id="rId4"/>
          </p:cNvPr>
          <p:cNvSpPr/>
          <p:nvPr/>
        </p:nvSpPr>
        <p:spPr>
          <a:xfrm>
            <a:off x="4335337" y="427350"/>
            <a:ext cx="1332000" cy="12249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Upgrade abilities with XP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6"/>
          <p:cNvCxnSpPr>
            <a:stCxn id="211" idx="7"/>
            <a:endCxn id="215" idx="2"/>
          </p:cNvCxnSpPr>
          <p:nvPr/>
        </p:nvCxnSpPr>
        <p:spPr>
          <a:xfrm flipH="1" rot="10800000">
            <a:off x="1958796" y="1217939"/>
            <a:ext cx="477900" cy="1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" name="Google Shape;216;p6"/>
          <p:cNvCxnSpPr>
            <a:stCxn id="213" idx="3"/>
            <a:endCxn id="203" idx="0"/>
          </p:cNvCxnSpPr>
          <p:nvPr/>
        </p:nvCxnSpPr>
        <p:spPr>
          <a:xfrm flipH="1">
            <a:off x="811004" y="1472868"/>
            <a:ext cx="3719400" cy="15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7" name="Google Shape;217;p6">
            <a:hlinkClick action="ppaction://hlinksldjump" r:id="rId5"/>
          </p:cNvPr>
          <p:cNvSpPr/>
          <p:nvPr/>
        </p:nvSpPr>
        <p:spPr>
          <a:xfrm>
            <a:off x="5539348" y="1279175"/>
            <a:ext cx="1197900" cy="10911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Talk to NPCs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7274551" y="1959301"/>
            <a:ext cx="1332000" cy="12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 quests/Buy consumables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6"/>
          <p:cNvCxnSpPr>
            <a:stCxn id="203" idx="7"/>
            <a:endCxn id="217" idx="2"/>
          </p:cNvCxnSpPr>
          <p:nvPr/>
        </p:nvCxnSpPr>
        <p:spPr>
          <a:xfrm flipH="1" rot="10800000">
            <a:off x="1297893" y="1824623"/>
            <a:ext cx="4241400" cy="14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0" name="Google Shape;220;p6"/>
          <p:cNvCxnSpPr>
            <a:stCxn id="217" idx="6"/>
            <a:endCxn id="218" idx="1"/>
          </p:cNvCxnSpPr>
          <p:nvPr/>
        </p:nvCxnSpPr>
        <p:spPr>
          <a:xfrm>
            <a:off x="6737248" y="1824725"/>
            <a:ext cx="732300" cy="3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" name="Google Shape;221;p6"/>
          <p:cNvCxnSpPr>
            <a:stCxn id="218" idx="2"/>
            <a:endCxn id="203" idx="7"/>
          </p:cNvCxnSpPr>
          <p:nvPr/>
        </p:nvCxnSpPr>
        <p:spPr>
          <a:xfrm flipH="1">
            <a:off x="1297951" y="2571751"/>
            <a:ext cx="5976600" cy="6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2" name="Google Shape;222;p6"/>
          <p:cNvSpPr txBox="1"/>
          <p:nvPr/>
        </p:nvSpPr>
        <p:spPr>
          <a:xfrm>
            <a:off x="7746210" y="1039869"/>
            <a:ext cx="110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side quests are mandatory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">
            <a:hlinkClick action="ppaction://hlinksldjump" r:id="rId6"/>
          </p:cNvPr>
          <p:cNvSpPr/>
          <p:nvPr/>
        </p:nvSpPr>
        <p:spPr>
          <a:xfrm>
            <a:off x="2436698" y="672475"/>
            <a:ext cx="1197900" cy="10911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Talk to NPCs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>
            <a:hlinkClick action="ppaction://hlinksldjump" r:id="rId7"/>
          </p:cNvPr>
          <p:cNvSpPr/>
          <p:nvPr/>
        </p:nvSpPr>
        <p:spPr>
          <a:xfrm>
            <a:off x="4605750" y="3505150"/>
            <a:ext cx="933600" cy="367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6">
            <a:hlinkClick action="ppaction://hlinksldjump" r:id="rId8"/>
          </p:cNvPr>
          <p:cNvSpPr/>
          <p:nvPr/>
        </p:nvSpPr>
        <p:spPr>
          <a:xfrm>
            <a:off x="1745225" y="3490113"/>
            <a:ext cx="933600" cy="367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6"/>
          <p:cNvCxnSpPr>
            <a:stCxn id="215" idx="7"/>
            <a:endCxn id="213" idx="2"/>
          </p:cNvCxnSpPr>
          <p:nvPr/>
        </p:nvCxnSpPr>
        <p:spPr>
          <a:xfrm>
            <a:off x="3459170" y="832263"/>
            <a:ext cx="876300" cy="2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6" name="Google Shape;226;p6"/>
          <p:cNvSpPr/>
          <p:nvPr/>
        </p:nvSpPr>
        <p:spPr>
          <a:xfrm>
            <a:off x="2564775" y="4374225"/>
            <a:ext cx="11460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Level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">
            <a:hlinkClick action="ppaction://hlinksldjump" r:id="rId9"/>
          </p:cNvPr>
          <p:cNvSpPr/>
          <p:nvPr/>
        </p:nvSpPr>
        <p:spPr>
          <a:xfrm>
            <a:off x="5762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Game Overview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"/>
          <p:cNvSpPr txBox="1"/>
          <p:nvPr>
            <p:ph type="title"/>
          </p:nvPr>
        </p:nvSpPr>
        <p:spPr>
          <a:xfrm>
            <a:off x="118000" y="97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Every level of the dungeon - Inside safe room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33" name="Google Shape;233;p7"/>
          <p:cNvSpPr/>
          <p:nvPr/>
        </p:nvSpPr>
        <p:spPr>
          <a:xfrm>
            <a:off x="3478275" y="2243100"/>
            <a:ext cx="1441200" cy="13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safe room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7">
            <a:hlinkClick action="ppaction://hlinksldjump" r:id="rId3"/>
          </p:cNvPr>
          <p:cNvSpPr/>
          <p:nvPr/>
        </p:nvSpPr>
        <p:spPr>
          <a:xfrm>
            <a:off x="6758725" y="930593"/>
            <a:ext cx="1441200" cy="13125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highlight>
                  <a:srgbClr val="FFFF00"/>
                </a:highlight>
              </a:rPr>
              <a:t>Pay to</a:t>
            </a:r>
            <a:r>
              <a:rPr lang="en"/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Upgrade weapons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7"/>
          <p:cNvSpPr/>
          <p:nvPr/>
        </p:nvSpPr>
        <p:spPr>
          <a:xfrm>
            <a:off x="457450" y="930600"/>
            <a:ext cx="1441200" cy="13125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Buy consumables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7"/>
          <p:cNvCxnSpPr>
            <a:stCxn id="233" idx="1"/>
            <a:endCxn id="235" idx="6"/>
          </p:cNvCxnSpPr>
          <p:nvPr/>
        </p:nvCxnSpPr>
        <p:spPr>
          <a:xfrm rot="10800000">
            <a:off x="1898634" y="1586911"/>
            <a:ext cx="1790700" cy="8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7" name="Google Shape;237;p7">
            <a:hlinkClick action="ppaction://hlinksldjump" r:id="rId4"/>
          </p:cNvPr>
          <p:cNvSpPr/>
          <p:nvPr/>
        </p:nvSpPr>
        <p:spPr>
          <a:xfrm>
            <a:off x="6758725" y="3501800"/>
            <a:ext cx="1441200" cy="13125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skill tree upgrades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7"/>
          <p:cNvSpPr/>
          <p:nvPr/>
        </p:nvSpPr>
        <p:spPr>
          <a:xfrm>
            <a:off x="457450" y="3501800"/>
            <a:ext cx="1441200" cy="13125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Regain health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7"/>
          <p:cNvCxnSpPr/>
          <p:nvPr/>
        </p:nvCxnSpPr>
        <p:spPr>
          <a:xfrm rot="10800000">
            <a:off x="1820625" y="1876550"/>
            <a:ext cx="1721700" cy="7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40" name="Google Shape;240;p7"/>
          <p:cNvCxnSpPr/>
          <p:nvPr/>
        </p:nvCxnSpPr>
        <p:spPr>
          <a:xfrm flipH="1">
            <a:off x="1863834" y="3231686"/>
            <a:ext cx="1713000" cy="6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1" name="Google Shape;241;p7"/>
          <p:cNvCxnSpPr/>
          <p:nvPr/>
        </p:nvCxnSpPr>
        <p:spPr>
          <a:xfrm flipH="1">
            <a:off x="1898675" y="3415375"/>
            <a:ext cx="1880400" cy="7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42" name="Google Shape;242;p7">
            <a:hlinkClick action="ppaction://hlinksldjump" r:id="rId5"/>
          </p:cNvPr>
          <p:cNvSpPr/>
          <p:nvPr/>
        </p:nvSpPr>
        <p:spPr>
          <a:xfrm>
            <a:off x="2221675" y="1876550"/>
            <a:ext cx="1355100" cy="421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 with Merchant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/>
          <p:nvPr/>
        </p:nvSpPr>
        <p:spPr>
          <a:xfrm>
            <a:off x="2116425" y="3504300"/>
            <a:ext cx="1355100" cy="42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7"/>
          <p:cNvCxnSpPr>
            <a:endCxn id="233" idx="6"/>
          </p:cNvCxnSpPr>
          <p:nvPr/>
        </p:nvCxnSpPr>
        <p:spPr>
          <a:xfrm rot="10800000">
            <a:off x="4919475" y="2899350"/>
            <a:ext cx="2084400" cy="7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" name="Google Shape;245;p7"/>
          <p:cNvCxnSpPr/>
          <p:nvPr/>
        </p:nvCxnSpPr>
        <p:spPr>
          <a:xfrm rot="10800000">
            <a:off x="4878300" y="3178125"/>
            <a:ext cx="1913700" cy="7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46" name="Google Shape;246;p7"/>
          <p:cNvSpPr/>
          <p:nvPr/>
        </p:nvSpPr>
        <p:spPr>
          <a:xfrm>
            <a:off x="5234875" y="3231675"/>
            <a:ext cx="1355100" cy="42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Spend XP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7"/>
          <p:cNvCxnSpPr/>
          <p:nvPr/>
        </p:nvCxnSpPr>
        <p:spPr>
          <a:xfrm flipH="1" rot="10800000">
            <a:off x="4575313" y="1811938"/>
            <a:ext cx="2227500" cy="5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8" name="Google Shape;248;p7"/>
          <p:cNvCxnSpPr>
            <a:stCxn id="234" idx="3"/>
          </p:cNvCxnSpPr>
          <p:nvPr/>
        </p:nvCxnSpPr>
        <p:spPr>
          <a:xfrm flipH="1">
            <a:off x="4855084" y="2050882"/>
            <a:ext cx="2114700" cy="5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49" name="Google Shape;249;p7">
            <a:hlinkClick action="ppaction://hlinksldjump" r:id="rId6"/>
          </p:cNvPr>
          <p:cNvSpPr/>
          <p:nvPr/>
        </p:nvSpPr>
        <p:spPr>
          <a:xfrm>
            <a:off x="5161550" y="2048000"/>
            <a:ext cx="1355100" cy="421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 with Blacksmith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7">
            <a:hlinkClick action="ppaction://hlinksldjump" r:id="rId7"/>
          </p:cNvPr>
          <p:cNvSpPr/>
          <p:nvPr/>
        </p:nvSpPr>
        <p:spPr>
          <a:xfrm>
            <a:off x="6752650" y="1786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Dungeon Level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"/>
          <p:cNvSpPr txBox="1"/>
          <p:nvPr>
            <p:ph type="title"/>
          </p:nvPr>
        </p:nvSpPr>
        <p:spPr>
          <a:xfrm>
            <a:off x="-69300" y="-88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Inside safe room - Upgrade weapons</a:t>
            </a:r>
            <a:endParaRPr/>
          </a:p>
        </p:txBody>
      </p:sp>
      <p:sp>
        <p:nvSpPr>
          <p:cNvPr id="256" name="Google Shape;256;p8"/>
          <p:cNvSpPr/>
          <p:nvPr/>
        </p:nvSpPr>
        <p:spPr>
          <a:xfrm>
            <a:off x="686100" y="1829500"/>
            <a:ext cx="10800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Upgrade weapons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4857890" y="1894918"/>
            <a:ext cx="1080000" cy="9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weapon stats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8"/>
          <p:cNvSpPr/>
          <p:nvPr/>
        </p:nvSpPr>
        <p:spPr>
          <a:xfrm>
            <a:off x="7089177" y="1894918"/>
            <a:ext cx="1080000" cy="9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 inventory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8"/>
          <p:cNvCxnSpPr>
            <a:stCxn id="257" idx="6"/>
            <a:endCxn id="258" idx="2"/>
          </p:cNvCxnSpPr>
          <p:nvPr/>
        </p:nvCxnSpPr>
        <p:spPr>
          <a:xfrm>
            <a:off x="5937890" y="2386768"/>
            <a:ext cx="11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0" name="Google Shape;260;p8"/>
          <p:cNvSpPr/>
          <p:nvPr/>
        </p:nvSpPr>
        <p:spPr>
          <a:xfrm>
            <a:off x="2520200" y="3754450"/>
            <a:ext cx="10800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Dagger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8"/>
          <p:cNvSpPr/>
          <p:nvPr/>
        </p:nvSpPr>
        <p:spPr>
          <a:xfrm>
            <a:off x="2520200" y="2817125"/>
            <a:ext cx="10800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Bow and Arrow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8"/>
          <p:cNvSpPr/>
          <p:nvPr/>
        </p:nvSpPr>
        <p:spPr>
          <a:xfrm>
            <a:off x="2520200" y="1836112"/>
            <a:ext cx="10800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Staff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2520200" y="906712"/>
            <a:ext cx="10800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Sword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8"/>
          <p:cNvCxnSpPr>
            <a:stCxn id="256" idx="2"/>
            <a:endCxn id="260" idx="1"/>
          </p:cNvCxnSpPr>
          <p:nvPr/>
        </p:nvCxnSpPr>
        <p:spPr>
          <a:xfrm flipH="1" rot="-5400000">
            <a:off x="1080450" y="2654350"/>
            <a:ext cx="1585500" cy="1294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5" name="Google Shape;265;p8"/>
          <p:cNvCxnSpPr>
            <a:endCxn id="261" idx="1"/>
          </p:cNvCxnSpPr>
          <p:nvPr/>
        </p:nvCxnSpPr>
        <p:spPr>
          <a:xfrm>
            <a:off x="1508600" y="2511425"/>
            <a:ext cx="1011600" cy="645300"/>
          </a:xfrm>
          <a:prstGeom prst="bentConnector3">
            <a:avLst>
              <a:gd fmla="val 106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6" name="Google Shape;266;p8"/>
          <p:cNvCxnSpPr>
            <a:stCxn id="256" idx="0"/>
            <a:endCxn id="263" idx="1"/>
          </p:cNvCxnSpPr>
          <p:nvPr/>
        </p:nvCxnSpPr>
        <p:spPr>
          <a:xfrm rot="-5400000">
            <a:off x="1581600" y="890800"/>
            <a:ext cx="583200" cy="1294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7" name="Google Shape;267;p8"/>
          <p:cNvCxnSpPr>
            <a:stCxn id="260" idx="3"/>
            <a:endCxn id="257" idx="4"/>
          </p:cNvCxnSpPr>
          <p:nvPr/>
        </p:nvCxnSpPr>
        <p:spPr>
          <a:xfrm flipH="1" rot="10800000">
            <a:off x="3600200" y="2878750"/>
            <a:ext cx="1797600" cy="1215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8" name="Google Shape;268;p8"/>
          <p:cNvCxnSpPr>
            <a:stCxn id="256" idx="3"/>
            <a:endCxn id="262" idx="1"/>
          </p:cNvCxnSpPr>
          <p:nvPr/>
        </p:nvCxnSpPr>
        <p:spPr>
          <a:xfrm>
            <a:off x="1766100" y="2169100"/>
            <a:ext cx="7542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9" name="Google Shape;269;p8"/>
          <p:cNvCxnSpPr>
            <a:endCxn id="257" idx="3"/>
          </p:cNvCxnSpPr>
          <p:nvPr/>
        </p:nvCxnSpPr>
        <p:spPr>
          <a:xfrm flipH="1" rot="10800000">
            <a:off x="3600052" y="2734558"/>
            <a:ext cx="1416000" cy="375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0" name="Google Shape;270;p8"/>
          <p:cNvCxnSpPr>
            <a:endCxn id="257" idx="0"/>
          </p:cNvCxnSpPr>
          <p:nvPr/>
        </p:nvCxnSpPr>
        <p:spPr>
          <a:xfrm>
            <a:off x="3600290" y="1215418"/>
            <a:ext cx="1797600" cy="679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1" name="Google Shape;271;p8"/>
          <p:cNvCxnSpPr>
            <a:endCxn id="257" idx="2"/>
          </p:cNvCxnSpPr>
          <p:nvPr/>
        </p:nvCxnSpPr>
        <p:spPr>
          <a:xfrm>
            <a:off x="3599990" y="2162968"/>
            <a:ext cx="1257900" cy="223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2" name="Google Shape;272;p8"/>
          <p:cNvCxnSpPr>
            <a:stCxn id="258" idx="4"/>
          </p:cNvCxnSpPr>
          <p:nvPr/>
        </p:nvCxnSpPr>
        <p:spPr>
          <a:xfrm flipH="1" rot="5400000">
            <a:off x="4089327" y="-661232"/>
            <a:ext cx="367200" cy="6712500"/>
          </a:xfrm>
          <a:prstGeom prst="bentConnector4">
            <a:avLst>
              <a:gd fmla="val -547639" name="adj1"/>
              <a:gd fmla="val 9999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3" name="Google Shape;273;p8">
            <a:hlinkClick action="ppaction://hlinksldjump" r:id="rId3"/>
          </p:cNvPr>
          <p:cNvSpPr/>
          <p:nvPr/>
        </p:nvSpPr>
        <p:spPr>
          <a:xfrm>
            <a:off x="5762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Dungeon Level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8">
            <a:hlinkClick action="ppaction://hlinksldjump" r:id="rId4"/>
          </p:cNvPr>
          <p:cNvSpPr/>
          <p:nvPr/>
        </p:nvSpPr>
        <p:spPr>
          <a:xfrm>
            <a:off x="7286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Safe room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Inside safe room - Upgrade player </a:t>
            </a:r>
            <a:r>
              <a:rPr lang="en">
                <a:highlight>
                  <a:srgbClr val="FFFF00"/>
                </a:highlight>
              </a:rPr>
              <a:t>skills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80" name="Google Shape;280;p9"/>
          <p:cNvSpPr/>
          <p:nvPr/>
        </p:nvSpPr>
        <p:spPr>
          <a:xfrm>
            <a:off x="188900" y="572692"/>
            <a:ext cx="1080000" cy="983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Upgrade </a:t>
            </a:r>
            <a:r>
              <a:rPr b="1" lang="en" sz="1000"/>
              <a:t>Skills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9"/>
          <p:cNvSpPr/>
          <p:nvPr/>
        </p:nvSpPr>
        <p:spPr>
          <a:xfrm>
            <a:off x="188777" y="2876868"/>
            <a:ext cx="1080000" cy="983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000"/>
              <a:t>If Knight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9"/>
          <p:cNvSpPr/>
          <p:nvPr/>
        </p:nvSpPr>
        <p:spPr>
          <a:xfrm>
            <a:off x="1703595" y="3918547"/>
            <a:ext cx="1080000" cy="983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/>
              <a:t>If “God’s Purification” is not unlocked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p9"/>
          <p:cNvCxnSpPr>
            <a:stCxn id="280" idx="4"/>
            <a:endCxn id="284" idx="0"/>
          </p:cNvCxnSpPr>
          <p:nvPr/>
        </p:nvCxnSpPr>
        <p:spPr>
          <a:xfrm>
            <a:off x="728900" y="1556392"/>
            <a:ext cx="0" cy="1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5" name="Google Shape;285;p9"/>
          <p:cNvSpPr/>
          <p:nvPr/>
        </p:nvSpPr>
        <p:spPr>
          <a:xfrm>
            <a:off x="188902" y="4102332"/>
            <a:ext cx="1080000" cy="983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If Paladin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/>
          <p:nvPr/>
        </p:nvSpPr>
        <p:spPr>
          <a:xfrm>
            <a:off x="4122515" y="2934856"/>
            <a:ext cx="1080000" cy="983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Unlock skill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p9"/>
          <p:cNvCxnSpPr>
            <a:stCxn id="281" idx="4"/>
            <a:endCxn id="285" idx="0"/>
          </p:cNvCxnSpPr>
          <p:nvPr/>
        </p:nvCxnSpPr>
        <p:spPr>
          <a:xfrm>
            <a:off x="728777" y="3860568"/>
            <a:ext cx="0" cy="2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8" name="Google Shape;288;p9"/>
          <p:cNvCxnSpPr>
            <a:stCxn id="282" idx="0"/>
            <a:endCxn id="289" idx="2"/>
          </p:cNvCxnSpPr>
          <p:nvPr/>
        </p:nvCxnSpPr>
        <p:spPr>
          <a:xfrm rot="10800000">
            <a:off x="2242095" y="3741847"/>
            <a:ext cx="1500" cy="1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0" name="Google Shape;290;p9"/>
          <p:cNvSpPr/>
          <p:nvPr/>
        </p:nvSpPr>
        <p:spPr>
          <a:xfrm>
            <a:off x="7822502" y="1007756"/>
            <a:ext cx="1080000" cy="983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Upgrade </a:t>
            </a:r>
            <a:r>
              <a:rPr lang="en" sz="1000">
                <a:highlight>
                  <a:srgbClr val="FFFF00"/>
                </a:highlight>
              </a:rPr>
              <a:t>Skill 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screen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" name="Google Shape;291;p9"/>
          <p:cNvCxnSpPr>
            <a:stCxn id="285" idx="5"/>
            <a:endCxn id="282" idx="2"/>
          </p:cNvCxnSpPr>
          <p:nvPr/>
        </p:nvCxnSpPr>
        <p:spPr>
          <a:xfrm flipH="1" rot="10800000">
            <a:off x="1110740" y="4410373"/>
            <a:ext cx="592800" cy="5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2" name="Google Shape;292;p9"/>
          <p:cNvCxnSpPr>
            <a:stCxn id="286" idx="6"/>
            <a:endCxn id="290" idx="3"/>
          </p:cNvCxnSpPr>
          <p:nvPr/>
        </p:nvCxnSpPr>
        <p:spPr>
          <a:xfrm flipH="1" rot="10800000">
            <a:off x="5202514" y="1847506"/>
            <a:ext cx="2778000" cy="15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3" name="Google Shape;293;p9"/>
          <p:cNvCxnSpPr>
            <a:stCxn id="290" idx="1"/>
            <a:endCxn id="280" idx="6"/>
          </p:cNvCxnSpPr>
          <p:nvPr/>
        </p:nvCxnSpPr>
        <p:spPr>
          <a:xfrm rot="10800000">
            <a:off x="1268764" y="1064515"/>
            <a:ext cx="6711900" cy="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4" name="Google Shape;294;p9">
            <a:hlinkClick action="ppaction://hlinksldjump" r:id="rId3"/>
          </p:cNvPr>
          <p:cNvSpPr/>
          <p:nvPr/>
        </p:nvSpPr>
        <p:spPr>
          <a:xfrm>
            <a:off x="7286050" y="483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Safe room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9">
            <a:hlinkClick action="ppaction://hlinksldjump" r:id="rId4"/>
          </p:cNvPr>
          <p:cNvSpPr/>
          <p:nvPr/>
        </p:nvSpPr>
        <p:spPr>
          <a:xfrm>
            <a:off x="5762050" y="483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Dungeon Level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1820567" y="3398121"/>
            <a:ext cx="843000" cy="343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/>
              <a:t>Is Unlocked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9"/>
          <p:cNvSpPr/>
          <p:nvPr/>
        </p:nvSpPr>
        <p:spPr>
          <a:xfrm>
            <a:off x="2971557" y="3254793"/>
            <a:ext cx="843000" cy="343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/>
              <a:t>Not</a:t>
            </a:r>
            <a:r>
              <a:rPr lang="en" sz="900"/>
              <a:t> Unlocked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9"/>
          <p:cNvSpPr/>
          <p:nvPr/>
        </p:nvSpPr>
        <p:spPr>
          <a:xfrm>
            <a:off x="1700391" y="2237797"/>
            <a:ext cx="1080000" cy="983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/>
              <a:t>If “Holy Protection” is not unlocked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9"/>
          <p:cNvCxnSpPr>
            <a:stCxn id="289" idx="0"/>
            <a:endCxn id="297" idx="4"/>
          </p:cNvCxnSpPr>
          <p:nvPr/>
        </p:nvCxnSpPr>
        <p:spPr>
          <a:xfrm rot="10800000">
            <a:off x="2240267" y="3221421"/>
            <a:ext cx="1800" cy="1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9" name="Google Shape;299;p9"/>
          <p:cNvCxnSpPr>
            <a:stCxn id="297" idx="0"/>
            <a:endCxn id="300" idx="2"/>
          </p:cNvCxnSpPr>
          <p:nvPr/>
        </p:nvCxnSpPr>
        <p:spPr>
          <a:xfrm rot="10800000">
            <a:off x="2240391" y="2053597"/>
            <a:ext cx="0" cy="1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0" name="Google Shape;300;p9"/>
          <p:cNvSpPr/>
          <p:nvPr/>
        </p:nvSpPr>
        <p:spPr>
          <a:xfrm>
            <a:off x="1818892" y="1709721"/>
            <a:ext cx="843000" cy="343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/>
              <a:t>Is Unlocked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p9"/>
          <p:cNvCxnSpPr>
            <a:stCxn id="300" idx="3"/>
            <a:endCxn id="302" idx="2"/>
          </p:cNvCxnSpPr>
          <p:nvPr/>
        </p:nvCxnSpPr>
        <p:spPr>
          <a:xfrm>
            <a:off x="2661892" y="1881621"/>
            <a:ext cx="19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2" name="Google Shape;302;p9"/>
          <p:cNvSpPr/>
          <p:nvPr/>
        </p:nvSpPr>
        <p:spPr>
          <a:xfrm>
            <a:off x="2853048" y="1389781"/>
            <a:ext cx="1080000" cy="983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If “Holy Projectile” is not unlocked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p9"/>
          <p:cNvCxnSpPr>
            <a:stCxn id="297" idx="6"/>
            <a:endCxn id="296" idx="0"/>
          </p:cNvCxnSpPr>
          <p:nvPr/>
        </p:nvCxnSpPr>
        <p:spPr>
          <a:xfrm>
            <a:off x="2780391" y="2729647"/>
            <a:ext cx="612600" cy="5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4" name="Google Shape;304;p9"/>
          <p:cNvCxnSpPr>
            <a:stCxn id="302" idx="6"/>
            <a:endCxn id="305" idx="1"/>
          </p:cNvCxnSpPr>
          <p:nvPr/>
        </p:nvCxnSpPr>
        <p:spPr>
          <a:xfrm>
            <a:off x="3933048" y="1881631"/>
            <a:ext cx="19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5" name="Google Shape;305;p9"/>
          <p:cNvSpPr/>
          <p:nvPr/>
        </p:nvSpPr>
        <p:spPr>
          <a:xfrm>
            <a:off x="4124205" y="1709721"/>
            <a:ext cx="843000" cy="343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/>
              <a:t>Is Unlocked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9"/>
          <p:cNvCxnSpPr>
            <a:stCxn id="305" idx="3"/>
            <a:endCxn id="307" idx="2"/>
          </p:cNvCxnSpPr>
          <p:nvPr/>
        </p:nvCxnSpPr>
        <p:spPr>
          <a:xfrm flipH="1" rot="10800000">
            <a:off x="4967205" y="1878021"/>
            <a:ext cx="1911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7" name="Google Shape;307;p9"/>
          <p:cNvSpPr/>
          <p:nvPr/>
        </p:nvSpPr>
        <p:spPr>
          <a:xfrm>
            <a:off x="5158340" y="1386243"/>
            <a:ext cx="1080000" cy="983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Pick a new subclass to upgrade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p9"/>
          <p:cNvCxnSpPr>
            <a:stCxn id="307" idx="1"/>
            <a:endCxn id="284" idx="7"/>
          </p:cNvCxnSpPr>
          <p:nvPr/>
        </p:nvCxnSpPr>
        <p:spPr>
          <a:xfrm rot="5400000">
            <a:off x="3050902" y="-409797"/>
            <a:ext cx="325500" cy="4205700"/>
          </a:xfrm>
          <a:prstGeom prst="curvedConnector3">
            <a:avLst>
              <a:gd fmla="val -714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4" name="Google Shape;284;p9">
            <a:hlinkClick action="ppaction://hlinkshowjump?jump=nextslide"/>
          </p:cNvPr>
          <p:cNvSpPr/>
          <p:nvPr/>
        </p:nvSpPr>
        <p:spPr>
          <a:xfrm>
            <a:off x="188902" y="1711731"/>
            <a:ext cx="1080000" cy="983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/>
              <a:t>Select Subclass</a:t>
            </a:r>
            <a:endParaRPr b="1" i="0" sz="10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309" name="Google Shape;309;p9"/>
          <p:cNvCxnSpPr>
            <a:stCxn id="284" idx="4"/>
            <a:endCxn id="281" idx="0"/>
          </p:cNvCxnSpPr>
          <p:nvPr/>
        </p:nvCxnSpPr>
        <p:spPr>
          <a:xfrm>
            <a:off x="728902" y="2695431"/>
            <a:ext cx="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0" name="Google Shape;310;p9"/>
          <p:cNvCxnSpPr>
            <a:stCxn id="282" idx="7"/>
            <a:endCxn id="296" idx="2"/>
          </p:cNvCxnSpPr>
          <p:nvPr/>
        </p:nvCxnSpPr>
        <p:spPr>
          <a:xfrm flipH="1" rot="10800000">
            <a:off x="2625432" y="3598506"/>
            <a:ext cx="767700" cy="4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1" name="Google Shape;311;p9"/>
          <p:cNvCxnSpPr>
            <a:stCxn id="302" idx="4"/>
            <a:endCxn id="296" idx="0"/>
          </p:cNvCxnSpPr>
          <p:nvPr/>
        </p:nvCxnSpPr>
        <p:spPr>
          <a:xfrm>
            <a:off x="3393048" y="2373481"/>
            <a:ext cx="0" cy="8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2" name="Google Shape;312;p9"/>
          <p:cNvCxnSpPr>
            <a:stCxn id="296" idx="3"/>
            <a:endCxn id="286" idx="2"/>
          </p:cNvCxnSpPr>
          <p:nvPr/>
        </p:nvCxnSpPr>
        <p:spPr>
          <a:xfrm>
            <a:off x="3814557" y="3426693"/>
            <a:ext cx="30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