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iAhNvEuR7OmbqtQSZzt4LauLfU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45d7bc7e7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2c45d7bc7e7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45d7bc7e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2c45d7bc7e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c45d7bc7e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c45d7bc7e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c45d7bc7e7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g2c45d7bc7e7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c45d7bc7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g2c45d7bc7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Add safe room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 XP to level up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45d7bc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2c45d7bc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c45d7bc7e7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c45d7bc7e7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13.xml"/><Relationship Id="rId4" Type="http://schemas.openxmlformats.org/officeDocument/2006/relationships/slide" Target="/ppt/slides/slide12.xml"/><Relationship Id="rId5" Type="http://schemas.openxmlformats.org/officeDocument/2006/relationships/slide" Target="/ppt/slides/slide2.xml"/><Relationship Id="rId6" Type="http://schemas.openxmlformats.org/officeDocument/2006/relationships/slide" Target="/ppt/slides/slide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10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5.xml"/><Relationship Id="rId4" Type="http://schemas.openxmlformats.org/officeDocument/2006/relationships/slide" Target="/ppt/slides/slide2.xml"/><Relationship Id="rId5" Type="http://schemas.openxmlformats.org/officeDocument/2006/relationships/slide" Target="/ppt/slides/slide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1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9" Type="http://schemas.openxmlformats.org/officeDocument/2006/relationships/slide" Target="/ppt/slides/slide2.xml"/><Relationship Id="rId5" Type="http://schemas.openxmlformats.org/officeDocument/2006/relationships/slide" Target="/ppt/slides/slide8.xml"/><Relationship Id="rId6" Type="http://schemas.openxmlformats.org/officeDocument/2006/relationships/slide" Target="/ppt/slides/slide8.xml"/><Relationship Id="rId7" Type="http://schemas.openxmlformats.org/officeDocument/2006/relationships/slide" Target="/ppt/slides/slide10.xml"/><Relationship Id="rId8" Type="http://schemas.openxmlformats.org/officeDocument/2006/relationships/slide" Target="/ppt/slides/slide1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5.xml"/><Relationship Id="rId4" Type="http://schemas.openxmlformats.org/officeDocument/2006/relationships/slide" Target="/ppt/slides/slide6.xml"/><Relationship Id="rId5" Type="http://schemas.openxmlformats.org/officeDocument/2006/relationships/slide" Target="/ppt/slides/slide8.xml"/><Relationship Id="rId6" Type="http://schemas.openxmlformats.org/officeDocument/2006/relationships/slide" Target="/ppt/slides/slide8.xml"/><Relationship Id="rId7" Type="http://schemas.openxmlformats.org/officeDocument/2006/relationships/slide" Target="/ppt/slides/slide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4.xml"/><Relationship Id="rId4" Type="http://schemas.openxmlformats.org/officeDocument/2006/relationships/slide" Target="/ppt/slides/slide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slide" Target="/ppt/slides/slide4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0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Game loops for Barb’s Dungeon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High Level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/>
          <p:nvPr>
            <p:ph type="title"/>
          </p:nvPr>
        </p:nvSpPr>
        <p:spPr>
          <a:xfrm>
            <a:off x="129000" y="4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Combat Loops</a:t>
            </a: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621600" y="2202550"/>
            <a:ext cx="877500" cy="8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3179475" y="2174013"/>
            <a:ext cx="877500" cy="8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attack enemy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11"/>
          <p:cNvCxnSpPr>
            <a:stCxn id="318" idx="6"/>
            <a:endCxn id="321" idx="2"/>
          </p:cNvCxnSpPr>
          <p:nvPr/>
        </p:nvCxnSpPr>
        <p:spPr>
          <a:xfrm>
            <a:off x="1499100" y="2648950"/>
            <a:ext cx="4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2" name="Google Shape;322;p11"/>
          <p:cNvSpPr/>
          <p:nvPr/>
        </p:nvSpPr>
        <p:spPr>
          <a:xfrm>
            <a:off x="4488875" y="1138775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Melee attack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p11"/>
          <p:cNvCxnSpPr>
            <a:endCxn id="319" idx="7"/>
          </p:cNvCxnSpPr>
          <p:nvPr/>
        </p:nvCxnSpPr>
        <p:spPr>
          <a:xfrm flipH="1">
            <a:off x="3928468" y="1784861"/>
            <a:ext cx="609600" cy="51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4" name="Google Shape;324;p11"/>
          <p:cNvSpPr/>
          <p:nvPr/>
        </p:nvSpPr>
        <p:spPr>
          <a:xfrm>
            <a:off x="5155350" y="2031575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skills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11"/>
          <p:cNvCxnSpPr>
            <a:stCxn id="324" idx="2"/>
            <a:endCxn id="319" idx="6"/>
          </p:cNvCxnSpPr>
          <p:nvPr/>
        </p:nvCxnSpPr>
        <p:spPr>
          <a:xfrm flipH="1">
            <a:off x="4057050" y="2477975"/>
            <a:ext cx="1098300" cy="14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26" name="Google Shape;326;p11"/>
          <p:cNvCxnSpPr>
            <a:stCxn id="327" idx="2"/>
            <a:endCxn id="319" idx="5"/>
          </p:cNvCxnSpPr>
          <p:nvPr/>
        </p:nvCxnSpPr>
        <p:spPr>
          <a:xfrm rot="10800000">
            <a:off x="3928350" y="2936200"/>
            <a:ext cx="2041800" cy="33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8" name="Google Shape;328;p11">
            <a:hlinkClick action="ppaction://hlinksldjump" r:id="rId3"/>
          </p:cNvPr>
          <p:cNvSpPr/>
          <p:nvPr/>
        </p:nvSpPr>
        <p:spPr>
          <a:xfrm>
            <a:off x="7882425" y="2177775"/>
            <a:ext cx="10338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their weakness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9" name="Google Shape;329;p11"/>
          <p:cNvCxnSpPr>
            <a:stCxn id="330" idx="6"/>
            <a:endCxn id="328" idx="1"/>
          </p:cNvCxnSpPr>
          <p:nvPr/>
        </p:nvCxnSpPr>
        <p:spPr>
          <a:xfrm>
            <a:off x="7114449" y="1592825"/>
            <a:ext cx="919500" cy="7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331" name="Google Shape;331;p11"/>
          <p:cNvCxnSpPr>
            <a:stCxn id="324" idx="6"/>
            <a:endCxn id="328" idx="2"/>
          </p:cNvCxnSpPr>
          <p:nvPr/>
        </p:nvCxnSpPr>
        <p:spPr>
          <a:xfrm>
            <a:off x="6032850" y="2477975"/>
            <a:ext cx="1849500" cy="1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332" name="Google Shape;332;p11"/>
          <p:cNvCxnSpPr>
            <a:stCxn id="327" idx="6"/>
            <a:endCxn id="328" idx="3"/>
          </p:cNvCxnSpPr>
          <p:nvPr/>
        </p:nvCxnSpPr>
        <p:spPr>
          <a:xfrm flipH="1" rot="10800000">
            <a:off x="6889650" y="2939800"/>
            <a:ext cx="11442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sp>
        <p:nvSpPr>
          <p:cNvPr id="333" name="Google Shape;333;p11"/>
          <p:cNvSpPr/>
          <p:nvPr/>
        </p:nvSpPr>
        <p:spPr>
          <a:xfrm>
            <a:off x="35950" y="3859425"/>
            <a:ext cx="9183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consumable or Heal skill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11"/>
          <p:cNvCxnSpPr>
            <a:stCxn id="318" idx="3"/>
            <a:endCxn id="333" idx="1"/>
          </p:cNvCxnSpPr>
          <p:nvPr/>
        </p:nvCxnSpPr>
        <p:spPr>
          <a:xfrm flipH="1">
            <a:off x="170507" y="2964602"/>
            <a:ext cx="579600" cy="10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5" name="Google Shape;335;p11"/>
          <p:cNvSpPr txBox="1"/>
          <p:nvPr/>
        </p:nvSpPr>
        <p:spPr>
          <a:xfrm>
            <a:off x="381925" y="3374225"/>
            <a:ext cx="69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p11"/>
          <p:cNvCxnSpPr>
            <a:stCxn id="333" idx="7"/>
            <a:endCxn id="318" idx="4"/>
          </p:cNvCxnSpPr>
          <p:nvPr/>
        </p:nvCxnSpPr>
        <p:spPr>
          <a:xfrm flipH="1" rot="10800000">
            <a:off x="819768" y="3095273"/>
            <a:ext cx="240600" cy="8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7" name="Google Shape;337;p11"/>
          <p:cNvSpPr/>
          <p:nvPr/>
        </p:nvSpPr>
        <p:spPr>
          <a:xfrm>
            <a:off x="1499100" y="1266650"/>
            <a:ext cx="961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Enemy defeated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11"/>
          <p:cNvCxnSpPr>
            <a:stCxn id="337" idx="6"/>
            <a:endCxn id="319" idx="0"/>
          </p:cNvCxnSpPr>
          <p:nvPr/>
        </p:nvCxnSpPr>
        <p:spPr>
          <a:xfrm>
            <a:off x="2460600" y="1713050"/>
            <a:ext cx="11577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39" name="Google Shape;339;p11"/>
          <p:cNvCxnSpPr>
            <a:stCxn id="337" idx="2"/>
            <a:endCxn id="318" idx="7"/>
          </p:cNvCxnSpPr>
          <p:nvPr/>
        </p:nvCxnSpPr>
        <p:spPr>
          <a:xfrm flipH="1">
            <a:off x="1370700" y="1713050"/>
            <a:ext cx="128400" cy="62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0" name="Google Shape;330;p11">
            <a:hlinkClick action="ppaction://hlinksldjump" r:id="rId4"/>
          </p:cNvPr>
          <p:cNvSpPr/>
          <p:nvPr/>
        </p:nvSpPr>
        <p:spPr>
          <a:xfrm>
            <a:off x="6236949" y="1146425"/>
            <a:ext cx="877500" cy="89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Stealth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11"/>
          <p:cNvCxnSpPr>
            <a:stCxn id="330" idx="2"/>
            <a:endCxn id="319" idx="6"/>
          </p:cNvCxnSpPr>
          <p:nvPr/>
        </p:nvCxnSpPr>
        <p:spPr>
          <a:xfrm flipH="1">
            <a:off x="4056849" y="1592825"/>
            <a:ext cx="2180100" cy="10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1" name="Google Shape;341;p11"/>
          <p:cNvCxnSpPr>
            <a:stCxn id="330" idx="2"/>
            <a:endCxn id="322" idx="6"/>
          </p:cNvCxnSpPr>
          <p:nvPr/>
        </p:nvCxnSpPr>
        <p:spPr>
          <a:xfrm rot="10800000">
            <a:off x="5366349" y="1585025"/>
            <a:ext cx="8706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42" name="Google Shape;342;p11"/>
          <p:cNvCxnSpPr>
            <a:stCxn id="343" idx="1"/>
            <a:endCxn id="319" idx="4"/>
          </p:cNvCxnSpPr>
          <p:nvPr/>
        </p:nvCxnSpPr>
        <p:spPr>
          <a:xfrm flipH="1" rot="10800000">
            <a:off x="3447307" y="3066786"/>
            <a:ext cx="171000" cy="10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sp>
        <p:nvSpPr>
          <p:cNvPr id="327" name="Google Shape;327;p11"/>
          <p:cNvSpPr/>
          <p:nvPr/>
        </p:nvSpPr>
        <p:spPr>
          <a:xfrm>
            <a:off x="5970150" y="2826100"/>
            <a:ext cx="919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Ranged attack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1">
            <a:hlinkClick action="ppaction://hlinksldjump" r:id="rId5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1">
            <a:hlinkClick action="ppaction://hlinksldjump" r:id="rId6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"/>
          <p:cNvSpPr/>
          <p:nvPr/>
        </p:nvSpPr>
        <p:spPr>
          <a:xfrm>
            <a:off x="1302838" y="3856025"/>
            <a:ext cx="9183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Restart level, lose all XP/equipment from level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11"/>
          <p:cNvCxnSpPr>
            <a:stCxn id="318" idx="4"/>
            <a:endCxn id="346" idx="1"/>
          </p:cNvCxnSpPr>
          <p:nvPr/>
        </p:nvCxnSpPr>
        <p:spPr>
          <a:xfrm>
            <a:off x="1060350" y="3095350"/>
            <a:ext cx="377100" cy="8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" name="Google Shape;348;p11"/>
          <p:cNvCxnSpPr>
            <a:stCxn id="346" idx="7"/>
            <a:endCxn id="318" idx="5"/>
          </p:cNvCxnSpPr>
          <p:nvPr/>
        </p:nvCxnSpPr>
        <p:spPr>
          <a:xfrm rot="10800000">
            <a:off x="1370556" y="2964673"/>
            <a:ext cx="716100" cy="10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9" name="Google Shape;349;p11"/>
          <p:cNvSpPr txBox="1"/>
          <p:nvPr/>
        </p:nvSpPr>
        <p:spPr>
          <a:xfrm>
            <a:off x="1247845" y="3409475"/>
            <a:ext cx="91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Death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1"/>
          <p:cNvSpPr txBox="1"/>
          <p:nvPr/>
        </p:nvSpPr>
        <p:spPr>
          <a:xfrm>
            <a:off x="129000" y="508192"/>
            <a:ext cx="325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top-down combat with mixed melee and ranged mechanics.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1965350" y="220255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Roam to find enemy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1"/>
          <p:cNvSpPr/>
          <p:nvPr/>
        </p:nvSpPr>
        <p:spPr>
          <a:xfrm>
            <a:off x="3318800" y="3986638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Dodge attacks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1"/>
          <p:cNvSpPr/>
          <p:nvPr/>
        </p:nvSpPr>
        <p:spPr>
          <a:xfrm>
            <a:off x="4196300" y="3284325"/>
            <a:ext cx="961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weapons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2" name="Google Shape;352;p11"/>
          <p:cNvCxnSpPr>
            <a:stCxn id="351" idx="1"/>
          </p:cNvCxnSpPr>
          <p:nvPr/>
        </p:nvCxnSpPr>
        <p:spPr>
          <a:xfrm rot="10800000">
            <a:off x="3822608" y="3058073"/>
            <a:ext cx="514500" cy="3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353" name="Google Shape;353;p11"/>
          <p:cNvCxnSpPr>
            <a:stCxn id="328" idx="0"/>
            <a:endCxn id="337" idx="7"/>
          </p:cNvCxnSpPr>
          <p:nvPr/>
        </p:nvCxnSpPr>
        <p:spPr>
          <a:xfrm flipH="1" rot="5400000">
            <a:off x="4969425" y="-1252125"/>
            <a:ext cx="780300" cy="6079500"/>
          </a:xfrm>
          <a:prstGeom prst="curvedConnector3">
            <a:avLst>
              <a:gd fmla="val 1692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4" name="Google Shape;354;p11"/>
          <p:cNvCxnSpPr>
            <a:stCxn id="321" idx="6"/>
            <a:endCxn id="319" idx="2"/>
          </p:cNvCxnSpPr>
          <p:nvPr/>
        </p:nvCxnSpPr>
        <p:spPr>
          <a:xfrm flipH="1" rot="10800000">
            <a:off x="2842850" y="2620450"/>
            <a:ext cx="3366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c45d7bc7e7_1_233"/>
          <p:cNvSpPr txBox="1"/>
          <p:nvPr>
            <p:ph type="title"/>
          </p:nvPr>
        </p:nvSpPr>
        <p:spPr>
          <a:xfrm>
            <a:off x="129000" y="4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 System Loop</a:t>
            </a:r>
            <a:endParaRPr/>
          </a:p>
        </p:txBody>
      </p:sp>
      <p:sp>
        <p:nvSpPr>
          <p:cNvPr id="360" name="Google Shape;360;g2c45d7bc7e7_1_233"/>
          <p:cNvSpPr/>
          <p:nvPr/>
        </p:nvSpPr>
        <p:spPr>
          <a:xfrm>
            <a:off x="2712350" y="650475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Up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g2c45d7bc7e7_1_233"/>
          <p:cNvCxnSpPr>
            <a:stCxn id="362" idx="6"/>
            <a:endCxn id="360" idx="2"/>
          </p:cNvCxnSpPr>
          <p:nvPr/>
        </p:nvCxnSpPr>
        <p:spPr>
          <a:xfrm>
            <a:off x="1259413" y="1096875"/>
            <a:ext cx="145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3" name="Google Shape;363;g2c45d7bc7e7_1_233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2c45d7bc7e7_1_233">
            <a:hlinkClick action="ppaction://hlinksldjump" r:id="rId4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g2c45d7bc7e7_1_233"/>
          <p:cNvCxnSpPr>
            <a:stCxn id="360" idx="4"/>
            <a:endCxn id="366" idx="0"/>
          </p:cNvCxnSpPr>
          <p:nvPr/>
        </p:nvCxnSpPr>
        <p:spPr>
          <a:xfrm>
            <a:off x="3151100" y="1543275"/>
            <a:ext cx="0" cy="2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7" name="Google Shape;367;g2c45d7bc7e7_1_233"/>
          <p:cNvSpPr txBox="1"/>
          <p:nvPr/>
        </p:nvSpPr>
        <p:spPr>
          <a:xfrm>
            <a:off x="5402025" y="616325"/>
            <a:ext cx="23745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 descriptions:</a:t>
            </a:r>
            <a:endParaRPr b="1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Total hit points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 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(Wizards only): Resource pool used to cast spells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Reduces incoming damage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Strength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Determines melee damage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Dexterity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Influences ranged damage, accuracy, and critical hit rates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Lethality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Amplifies critical hit damage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Intelligence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Increases spell power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Wisdom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Affects mana regen rate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Agility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Affects how fast/long player can run/dodge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2c45d7bc7e7_1_233"/>
          <p:cNvSpPr/>
          <p:nvPr/>
        </p:nvSpPr>
        <p:spPr>
          <a:xfrm>
            <a:off x="381913" y="650475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Earn XP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2c45d7bc7e7_1_233"/>
          <p:cNvSpPr/>
          <p:nvPr/>
        </p:nvSpPr>
        <p:spPr>
          <a:xfrm>
            <a:off x="417037" y="3175155"/>
            <a:ext cx="807300" cy="29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2c45d7bc7e7_1_233"/>
          <p:cNvSpPr/>
          <p:nvPr/>
        </p:nvSpPr>
        <p:spPr>
          <a:xfrm>
            <a:off x="2749258" y="3260189"/>
            <a:ext cx="803700" cy="29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Defense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c45d7bc7e7_1_233"/>
          <p:cNvSpPr/>
          <p:nvPr/>
        </p:nvSpPr>
        <p:spPr>
          <a:xfrm>
            <a:off x="4807802" y="4130988"/>
            <a:ext cx="803700" cy="29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2c45d7bc7e7_1_233"/>
          <p:cNvSpPr/>
          <p:nvPr/>
        </p:nvSpPr>
        <p:spPr>
          <a:xfrm>
            <a:off x="3749718" y="3840698"/>
            <a:ext cx="803700" cy="29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2c45d7bc7e7_1_233"/>
          <p:cNvSpPr/>
          <p:nvPr/>
        </p:nvSpPr>
        <p:spPr>
          <a:xfrm>
            <a:off x="5872711" y="4425611"/>
            <a:ext cx="803700" cy="29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Dexterity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2c45d7bc7e7_1_233"/>
          <p:cNvSpPr/>
          <p:nvPr/>
        </p:nvSpPr>
        <p:spPr>
          <a:xfrm>
            <a:off x="129000" y="4504975"/>
            <a:ext cx="803700" cy="29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Lethality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g2c45d7bc7e7_1_233"/>
          <p:cNvSpPr/>
          <p:nvPr/>
        </p:nvSpPr>
        <p:spPr>
          <a:xfrm>
            <a:off x="1050586" y="4504965"/>
            <a:ext cx="803700" cy="29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Intelligence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2c45d7bc7e7_1_233"/>
          <p:cNvSpPr/>
          <p:nvPr/>
        </p:nvSpPr>
        <p:spPr>
          <a:xfrm>
            <a:off x="1972151" y="4507362"/>
            <a:ext cx="803700" cy="29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Wisdom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2c45d7bc7e7_1_233"/>
          <p:cNvSpPr/>
          <p:nvPr/>
        </p:nvSpPr>
        <p:spPr>
          <a:xfrm>
            <a:off x="2729596" y="1752725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Knight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g2c45d7bc7e7_1_233"/>
          <p:cNvCxnSpPr>
            <a:stCxn id="366" idx="2"/>
            <a:endCxn id="377" idx="0"/>
          </p:cNvCxnSpPr>
          <p:nvPr/>
        </p:nvCxnSpPr>
        <p:spPr>
          <a:xfrm flipH="1">
            <a:off x="1452496" y="2096525"/>
            <a:ext cx="1698600" cy="163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77" name="Google Shape;377;g2c45d7bc7e7_1_233"/>
          <p:cNvSpPr/>
          <p:nvPr/>
        </p:nvSpPr>
        <p:spPr>
          <a:xfrm>
            <a:off x="1030921" y="3729150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Change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g2c45d7bc7e7_1_233"/>
          <p:cNvSpPr txBox="1"/>
          <p:nvPr/>
        </p:nvSpPr>
        <p:spPr>
          <a:xfrm>
            <a:off x="7776525" y="616325"/>
            <a:ext cx="131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player starts at level 1, and max level is 4.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g2c45d7bc7e7_1_233"/>
          <p:cNvCxnSpPr>
            <a:stCxn id="377" idx="2"/>
            <a:endCxn id="375" idx="0"/>
          </p:cNvCxnSpPr>
          <p:nvPr/>
        </p:nvCxnSpPr>
        <p:spPr>
          <a:xfrm flipH="1" rot="-5400000">
            <a:off x="1696021" y="3829350"/>
            <a:ext cx="434400" cy="9216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0" name="Google Shape;380;g2c45d7bc7e7_1_233"/>
          <p:cNvCxnSpPr>
            <a:stCxn id="377" idx="2"/>
            <a:endCxn id="374" idx="0"/>
          </p:cNvCxnSpPr>
          <p:nvPr/>
        </p:nvCxnSpPr>
        <p:spPr>
          <a:xfrm flipH="1" rot="-5400000">
            <a:off x="1236721" y="4288650"/>
            <a:ext cx="4320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1" name="Google Shape;381;g2c45d7bc7e7_1_233"/>
          <p:cNvCxnSpPr>
            <a:stCxn id="377" idx="2"/>
            <a:endCxn id="373" idx="0"/>
          </p:cNvCxnSpPr>
          <p:nvPr/>
        </p:nvCxnSpPr>
        <p:spPr>
          <a:xfrm rot="5400000">
            <a:off x="775621" y="3828150"/>
            <a:ext cx="432000" cy="921600"/>
          </a:xfrm>
          <a:prstGeom prst="curved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2" name="Google Shape;382;g2c45d7bc7e7_1_233"/>
          <p:cNvSpPr/>
          <p:nvPr/>
        </p:nvSpPr>
        <p:spPr>
          <a:xfrm>
            <a:off x="399171" y="2574038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+20 per level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g2c45d7bc7e7_1_233"/>
          <p:cNvCxnSpPr>
            <a:stCxn id="382" idx="2"/>
            <a:endCxn id="368" idx="0"/>
          </p:cNvCxnSpPr>
          <p:nvPr/>
        </p:nvCxnSpPr>
        <p:spPr>
          <a:xfrm flipH="1" rot="-5400000">
            <a:off x="692271" y="3046238"/>
            <a:ext cx="257400" cy="6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4" name="Google Shape;384;g2c45d7bc7e7_1_233"/>
          <p:cNvCxnSpPr>
            <a:stCxn id="366" idx="2"/>
            <a:endCxn id="382" idx="0"/>
          </p:cNvCxnSpPr>
          <p:nvPr/>
        </p:nvCxnSpPr>
        <p:spPr>
          <a:xfrm flipH="1">
            <a:off x="820696" y="2096525"/>
            <a:ext cx="2330400" cy="47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85" name="Google Shape;385;g2c45d7bc7e7_1_233"/>
          <p:cNvCxnSpPr>
            <a:stCxn id="366" idx="2"/>
            <a:endCxn id="386" idx="0"/>
          </p:cNvCxnSpPr>
          <p:nvPr/>
        </p:nvCxnSpPr>
        <p:spPr>
          <a:xfrm>
            <a:off x="3151096" y="2096525"/>
            <a:ext cx="0" cy="5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6" name="Google Shape;386;g2c45d7bc7e7_1_233"/>
          <p:cNvSpPr/>
          <p:nvPr/>
        </p:nvSpPr>
        <p:spPr>
          <a:xfrm>
            <a:off x="2729608" y="2679625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+3 per level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7" name="Google Shape;387;g2c45d7bc7e7_1_233"/>
          <p:cNvCxnSpPr>
            <a:stCxn id="386" idx="2"/>
            <a:endCxn id="369" idx="0"/>
          </p:cNvCxnSpPr>
          <p:nvPr/>
        </p:nvCxnSpPr>
        <p:spPr>
          <a:xfrm flipH="1" rot="-5400000">
            <a:off x="3033058" y="3141475"/>
            <a:ext cx="236700" cy="600"/>
          </a:xfrm>
          <a:prstGeom prst="curvedConnector3">
            <a:avLst>
              <a:gd fmla="val 5001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8" name="Google Shape;388;g2c45d7bc7e7_1_233"/>
          <p:cNvSpPr/>
          <p:nvPr/>
        </p:nvSpPr>
        <p:spPr>
          <a:xfrm>
            <a:off x="3729008" y="3260113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+2 per level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c45d7bc7e7_1_233"/>
          <p:cNvSpPr/>
          <p:nvPr/>
        </p:nvSpPr>
        <p:spPr>
          <a:xfrm>
            <a:off x="4791033" y="3550413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+1 per level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g2c45d7bc7e7_1_233"/>
          <p:cNvCxnSpPr>
            <a:stCxn id="366" idx="2"/>
            <a:endCxn id="388" idx="0"/>
          </p:cNvCxnSpPr>
          <p:nvPr/>
        </p:nvCxnSpPr>
        <p:spPr>
          <a:xfrm>
            <a:off x="3151096" y="2096525"/>
            <a:ext cx="999300" cy="116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1" name="Google Shape;391;g2c45d7bc7e7_1_233"/>
          <p:cNvCxnSpPr>
            <a:stCxn id="366" idx="2"/>
            <a:endCxn id="389" idx="0"/>
          </p:cNvCxnSpPr>
          <p:nvPr/>
        </p:nvCxnSpPr>
        <p:spPr>
          <a:xfrm>
            <a:off x="3151096" y="2096525"/>
            <a:ext cx="2061300" cy="14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92" name="Google Shape;392;g2c45d7bc7e7_1_233"/>
          <p:cNvSpPr/>
          <p:nvPr/>
        </p:nvSpPr>
        <p:spPr>
          <a:xfrm>
            <a:off x="5853058" y="3836400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+1 at level 3 and 4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g2c45d7bc7e7_1_233"/>
          <p:cNvCxnSpPr>
            <a:stCxn id="366" idx="2"/>
            <a:endCxn id="392" idx="0"/>
          </p:cNvCxnSpPr>
          <p:nvPr/>
        </p:nvCxnSpPr>
        <p:spPr>
          <a:xfrm>
            <a:off x="3151096" y="2096525"/>
            <a:ext cx="3123600" cy="17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g2c45d7bc7e7_1_233"/>
          <p:cNvCxnSpPr>
            <a:stCxn id="388" idx="2"/>
            <a:endCxn id="371" idx="0"/>
          </p:cNvCxnSpPr>
          <p:nvPr/>
        </p:nvCxnSpPr>
        <p:spPr>
          <a:xfrm flipH="1" rot="-5400000">
            <a:off x="4032758" y="3721663"/>
            <a:ext cx="236700" cy="1200"/>
          </a:xfrm>
          <a:prstGeom prst="curved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g2c45d7bc7e7_1_233"/>
          <p:cNvCxnSpPr>
            <a:stCxn id="389" idx="2"/>
            <a:endCxn id="370" idx="0"/>
          </p:cNvCxnSpPr>
          <p:nvPr/>
        </p:nvCxnSpPr>
        <p:spPr>
          <a:xfrm rot="5400000">
            <a:off x="5092683" y="4011063"/>
            <a:ext cx="236700" cy="3000"/>
          </a:xfrm>
          <a:prstGeom prst="curvedConnector3">
            <a:avLst>
              <a:gd fmla="val 5001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g2c45d7bc7e7_1_233"/>
          <p:cNvCxnSpPr>
            <a:stCxn id="392" idx="2"/>
            <a:endCxn id="372" idx="0"/>
          </p:cNvCxnSpPr>
          <p:nvPr/>
        </p:nvCxnSpPr>
        <p:spPr>
          <a:xfrm flipH="1" rot="-5400000">
            <a:off x="6152158" y="4302600"/>
            <a:ext cx="2454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c45d7bc7e7_1_47"/>
          <p:cNvSpPr txBox="1"/>
          <p:nvPr>
            <p:ph type="title"/>
          </p:nvPr>
        </p:nvSpPr>
        <p:spPr>
          <a:xfrm>
            <a:off x="129000" y="4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Stealth System</a:t>
            </a:r>
            <a:endParaRPr/>
          </a:p>
        </p:txBody>
      </p:sp>
      <p:sp>
        <p:nvSpPr>
          <p:cNvPr id="402" name="Google Shape;402;g2c45d7bc7e7_1_47"/>
          <p:cNvSpPr/>
          <p:nvPr/>
        </p:nvSpPr>
        <p:spPr>
          <a:xfrm>
            <a:off x="352813" y="254475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Stealth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g2c45d7bc7e7_1_47"/>
          <p:cNvSpPr/>
          <p:nvPr/>
        </p:nvSpPr>
        <p:spPr>
          <a:xfrm>
            <a:off x="4061775" y="2544738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Stay out of enemy vision and stay quiet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c45d7bc7e7_1_47"/>
          <p:cNvSpPr/>
          <p:nvPr/>
        </p:nvSpPr>
        <p:spPr>
          <a:xfrm>
            <a:off x="5359675" y="254475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Enemy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5" name="Google Shape;405;g2c45d7bc7e7_1_47"/>
          <p:cNvCxnSpPr>
            <a:stCxn id="404" idx="2"/>
            <a:endCxn id="403" idx="6"/>
          </p:cNvCxnSpPr>
          <p:nvPr/>
        </p:nvCxnSpPr>
        <p:spPr>
          <a:xfrm rot="10800000">
            <a:off x="4939375" y="2991150"/>
            <a:ext cx="42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406" name="Google Shape;406;g2c45d7bc7e7_1_47"/>
          <p:cNvCxnSpPr>
            <a:stCxn id="404" idx="6"/>
            <a:endCxn id="407" idx="2"/>
          </p:cNvCxnSpPr>
          <p:nvPr/>
        </p:nvCxnSpPr>
        <p:spPr>
          <a:xfrm>
            <a:off x="6237175" y="2991150"/>
            <a:ext cx="39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8" name="Google Shape;408;g2c45d7bc7e7_1_47"/>
          <p:cNvSpPr/>
          <p:nvPr/>
        </p:nvSpPr>
        <p:spPr>
          <a:xfrm>
            <a:off x="1689738" y="2544750"/>
            <a:ext cx="961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Movement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g2c45d7bc7e7_1_47"/>
          <p:cNvCxnSpPr>
            <a:stCxn id="408" idx="4"/>
            <a:endCxn id="410" idx="0"/>
          </p:cNvCxnSpPr>
          <p:nvPr/>
        </p:nvCxnSpPr>
        <p:spPr>
          <a:xfrm>
            <a:off x="2170488" y="3437550"/>
            <a:ext cx="2097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1" name="Google Shape;411;g2c45d7bc7e7_1_47"/>
          <p:cNvCxnSpPr>
            <a:stCxn id="402" idx="6"/>
            <a:endCxn id="408" idx="2"/>
          </p:cNvCxnSpPr>
          <p:nvPr/>
        </p:nvCxnSpPr>
        <p:spPr>
          <a:xfrm>
            <a:off x="1230313" y="2991150"/>
            <a:ext cx="4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2" name="Google Shape;412;g2c45d7bc7e7_1_47">
            <a:hlinkClick action="ppaction://hlinksldjump" r:id="rId3"/>
          </p:cNvPr>
          <p:cNvSpPr/>
          <p:nvPr/>
        </p:nvSpPr>
        <p:spPr>
          <a:xfrm>
            <a:off x="7871688" y="2544750"/>
            <a:ext cx="919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Combat Loop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c45d7bc7e7_1_47">
            <a:hlinkClick action="ppaction://hlinksldjump" r:id="rId4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2c45d7bc7e7_1_47">
            <a:hlinkClick action="ppaction://hlinksldjump" r:id="rId5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g2c45d7bc7e7_1_47"/>
          <p:cNvSpPr txBox="1"/>
          <p:nvPr/>
        </p:nvSpPr>
        <p:spPr>
          <a:xfrm>
            <a:off x="5571850" y="657892"/>
            <a:ext cx="325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Keeps player from being attacked. Guaranteed critical strike if attacking from stealth.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2c45d7bc7e7_1_47"/>
          <p:cNvSpPr/>
          <p:nvPr/>
        </p:nvSpPr>
        <p:spPr>
          <a:xfrm>
            <a:off x="1941488" y="390260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Crouches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c45d7bc7e7_1_47"/>
          <p:cNvSpPr/>
          <p:nvPr/>
        </p:nvSpPr>
        <p:spPr>
          <a:xfrm>
            <a:off x="1941488" y="118690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Hide behind objects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7" name="Google Shape;417;g2c45d7bc7e7_1_47"/>
          <p:cNvCxnSpPr>
            <a:stCxn id="416" idx="4"/>
            <a:endCxn id="408" idx="0"/>
          </p:cNvCxnSpPr>
          <p:nvPr/>
        </p:nvCxnSpPr>
        <p:spPr>
          <a:xfrm flipH="1">
            <a:off x="2170538" y="2079700"/>
            <a:ext cx="209700" cy="46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8" name="Google Shape;418;g2c45d7bc7e7_1_47"/>
          <p:cNvCxnSpPr>
            <a:stCxn id="408" idx="6"/>
            <a:endCxn id="419" idx="2"/>
          </p:cNvCxnSpPr>
          <p:nvPr/>
        </p:nvCxnSpPr>
        <p:spPr>
          <a:xfrm>
            <a:off x="2651238" y="2991150"/>
            <a:ext cx="2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cxnSp>
        <p:nvCxnSpPr>
          <p:cNvPr id="420" name="Google Shape;420;g2c45d7bc7e7_1_47"/>
          <p:cNvCxnSpPr>
            <a:stCxn id="416" idx="6"/>
            <a:endCxn id="403" idx="0"/>
          </p:cNvCxnSpPr>
          <p:nvPr/>
        </p:nvCxnSpPr>
        <p:spPr>
          <a:xfrm>
            <a:off x="2818988" y="1633300"/>
            <a:ext cx="1681500" cy="9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1" name="Google Shape;421;g2c45d7bc7e7_1_47"/>
          <p:cNvCxnSpPr>
            <a:stCxn id="410" idx="6"/>
            <a:endCxn id="403" idx="4"/>
          </p:cNvCxnSpPr>
          <p:nvPr/>
        </p:nvCxnSpPr>
        <p:spPr>
          <a:xfrm flipH="1" rot="10800000">
            <a:off x="2818988" y="3437600"/>
            <a:ext cx="1681500" cy="9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9" name="Google Shape;419;g2c45d7bc7e7_1_47"/>
          <p:cNvSpPr/>
          <p:nvPr/>
        </p:nvSpPr>
        <p:spPr>
          <a:xfrm>
            <a:off x="2917750" y="254475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stealth based skills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2c45d7bc7e7_1_47"/>
          <p:cNvSpPr/>
          <p:nvPr/>
        </p:nvSpPr>
        <p:spPr>
          <a:xfrm>
            <a:off x="6630913" y="2544750"/>
            <a:ext cx="919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strike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2" name="Google Shape;422;g2c45d7bc7e7_1_47"/>
          <p:cNvCxnSpPr>
            <a:stCxn id="407" idx="6"/>
            <a:endCxn id="412" idx="2"/>
          </p:cNvCxnSpPr>
          <p:nvPr/>
        </p:nvCxnSpPr>
        <p:spPr>
          <a:xfrm>
            <a:off x="7550413" y="2991150"/>
            <a:ext cx="321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3" name="Google Shape;423;g2c45d7bc7e7_1_47"/>
          <p:cNvCxnSpPr>
            <a:stCxn id="419" idx="6"/>
            <a:endCxn id="403" idx="2"/>
          </p:cNvCxnSpPr>
          <p:nvPr/>
        </p:nvCxnSpPr>
        <p:spPr>
          <a:xfrm>
            <a:off x="3795250" y="2991150"/>
            <a:ext cx="26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c45d7bc7e7_1_96"/>
          <p:cNvSpPr txBox="1"/>
          <p:nvPr>
            <p:ph type="title"/>
          </p:nvPr>
        </p:nvSpPr>
        <p:spPr>
          <a:xfrm>
            <a:off x="175650" y="115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Weakness System</a:t>
            </a:r>
            <a:endParaRPr/>
          </a:p>
        </p:txBody>
      </p:sp>
      <p:sp>
        <p:nvSpPr>
          <p:cNvPr id="429" name="Google Shape;429;g2c45d7bc7e7_1_96"/>
          <p:cNvSpPr/>
          <p:nvPr/>
        </p:nvSpPr>
        <p:spPr>
          <a:xfrm>
            <a:off x="80388" y="317310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Attack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0" name="Google Shape;430;g2c45d7bc7e7_1_96"/>
          <p:cNvCxnSpPr>
            <a:stCxn id="429" idx="7"/>
            <a:endCxn id="431" idx="2"/>
          </p:cNvCxnSpPr>
          <p:nvPr/>
        </p:nvCxnSpPr>
        <p:spPr>
          <a:xfrm flipH="1" rot="10800000">
            <a:off x="829381" y="3059648"/>
            <a:ext cx="5397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1" name="Google Shape;431;g2c45d7bc7e7_1_96"/>
          <p:cNvSpPr/>
          <p:nvPr/>
        </p:nvSpPr>
        <p:spPr>
          <a:xfrm>
            <a:off x="1368988" y="2613375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enemy type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c45d7bc7e7_1_96"/>
          <p:cNvSpPr/>
          <p:nvPr/>
        </p:nvSpPr>
        <p:spPr>
          <a:xfrm>
            <a:off x="4984413" y="2613375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with damage type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g2c45d7bc7e7_1_96"/>
          <p:cNvCxnSpPr>
            <a:stCxn id="431" idx="6"/>
            <a:endCxn id="432" idx="2"/>
          </p:cNvCxnSpPr>
          <p:nvPr/>
        </p:nvCxnSpPr>
        <p:spPr>
          <a:xfrm>
            <a:off x="2246488" y="3059775"/>
            <a:ext cx="2737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4" name="Google Shape;434;g2c45d7bc7e7_1_96"/>
          <p:cNvCxnSpPr>
            <a:stCxn id="432" idx="6"/>
            <a:endCxn id="435" idx="1"/>
          </p:cNvCxnSpPr>
          <p:nvPr/>
        </p:nvCxnSpPr>
        <p:spPr>
          <a:xfrm>
            <a:off x="5861913" y="3059775"/>
            <a:ext cx="1770300" cy="24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5" name="Google Shape;435;g2c45d7bc7e7_1_96"/>
          <p:cNvSpPr/>
          <p:nvPr/>
        </p:nvSpPr>
        <p:spPr>
          <a:xfrm>
            <a:off x="7473125" y="3173100"/>
            <a:ext cx="10857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Damage Calculation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g2c45d7bc7e7_1_96"/>
          <p:cNvSpPr/>
          <p:nvPr/>
        </p:nvSpPr>
        <p:spPr>
          <a:xfrm>
            <a:off x="6228763" y="3907875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Damage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g2c45d7bc7e7_1_96"/>
          <p:cNvCxnSpPr>
            <a:stCxn id="435" idx="3"/>
            <a:endCxn id="436" idx="6"/>
          </p:cNvCxnSpPr>
          <p:nvPr/>
        </p:nvCxnSpPr>
        <p:spPr>
          <a:xfrm flipH="1">
            <a:off x="7106222" y="3935152"/>
            <a:ext cx="5259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8" name="Google Shape;438;g2c45d7bc7e7_1_96"/>
          <p:cNvSpPr/>
          <p:nvPr/>
        </p:nvSpPr>
        <p:spPr>
          <a:xfrm>
            <a:off x="3641605" y="3907875"/>
            <a:ext cx="11478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Observation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9" name="Google Shape;439;g2c45d7bc7e7_1_96"/>
          <p:cNvCxnSpPr>
            <a:stCxn id="436" idx="2"/>
            <a:endCxn id="438" idx="6"/>
          </p:cNvCxnSpPr>
          <p:nvPr/>
        </p:nvCxnSpPr>
        <p:spPr>
          <a:xfrm rot="10800000">
            <a:off x="4789363" y="4354275"/>
            <a:ext cx="143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0" name="Google Shape;440;g2c45d7bc7e7_1_96"/>
          <p:cNvSpPr/>
          <p:nvPr/>
        </p:nvSpPr>
        <p:spPr>
          <a:xfrm>
            <a:off x="1368988" y="3907875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 strategy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g2c45d7bc7e7_1_96"/>
          <p:cNvCxnSpPr>
            <a:stCxn id="438" idx="2"/>
            <a:endCxn id="440" idx="6"/>
          </p:cNvCxnSpPr>
          <p:nvPr/>
        </p:nvCxnSpPr>
        <p:spPr>
          <a:xfrm rot="10800000">
            <a:off x="2246605" y="4354275"/>
            <a:ext cx="13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2" name="Google Shape;442;g2c45d7bc7e7_1_96"/>
          <p:cNvCxnSpPr>
            <a:stCxn id="440" idx="2"/>
            <a:endCxn id="429" idx="5"/>
          </p:cNvCxnSpPr>
          <p:nvPr/>
        </p:nvCxnSpPr>
        <p:spPr>
          <a:xfrm rot="10800000">
            <a:off x="829288" y="3935175"/>
            <a:ext cx="539700" cy="4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3" name="Google Shape;443;g2c45d7bc7e7_1_96"/>
          <p:cNvSpPr/>
          <p:nvPr/>
        </p:nvSpPr>
        <p:spPr>
          <a:xfrm>
            <a:off x="3164000" y="865563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to fire or holy damage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2c45d7bc7e7_1_96"/>
          <p:cNvSpPr/>
          <p:nvPr/>
        </p:nvSpPr>
        <p:spPr>
          <a:xfrm>
            <a:off x="1892838" y="1140065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Zombie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5" name="Google Shape;445;g2c45d7bc7e7_1_96"/>
          <p:cNvCxnSpPr>
            <a:stCxn id="431" idx="0"/>
            <a:endCxn id="444" idx="2"/>
          </p:cNvCxnSpPr>
          <p:nvPr/>
        </p:nvCxnSpPr>
        <p:spPr>
          <a:xfrm flipH="1" rot="10800000">
            <a:off x="1807738" y="1483875"/>
            <a:ext cx="506700" cy="11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6" name="Google Shape;446;g2c45d7bc7e7_1_96"/>
          <p:cNvSpPr/>
          <p:nvPr/>
        </p:nvSpPr>
        <p:spPr>
          <a:xfrm>
            <a:off x="2277575" y="2313490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Skeleton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7" name="Google Shape;447;g2c45d7bc7e7_1_96"/>
          <p:cNvCxnSpPr>
            <a:stCxn id="431" idx="7"/>
            <a:endCxn id="446" idx="1"/>
          </p:cNvCxnSpPr>
          <p:nvPr/>
        </p:nvCxnSpPr>
        <p:spPr>
          <a:xfrm flipH="1" rot="10800000">
            <a:off x="2117981" y="2485523"/>
            <a:ext cx="1596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" name="Google Shape;448;g2c45d7bc7e7_1_96"/>
          <p:cNvCxnSpPr>
            <a:stCxn id="444" idx="3"/>
            <a:endCxn id="443" idx="2"/>
          </p:cNvCxnSpPr>
          <p:nvPr/>
        </p:nvCxnSpPr>
        <p:spPr>
          <a:xfrm>
            <a:off x="2735838" y="1311965"/>
            <a:ext cx="42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9" name="Google Shape;449;g2c45d7bc7e7_1_96"/>
          <p:cNvSpPr/>
          <p:nvPr/>
        </p:nvSpPr>
        <p:spPr>
          <a:xfrm>
            <a:off x="3491013" y="203900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to ice or lightning damage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g2c45d7bc7e7_1_96"/>
          <p:cNvCxnSpPr>
            <a:stCxn id="446" idx="3"/>
            <a:endCxn id="449" idx="2"/>
          </p:cNvCxnSpPr>
          <p:nvPr/>
        </p:nvCxnSpPr>
        <p:spPr>
          <a:xfrm>
            <a:off x="3120575" y="2485390"/>
            <a:ext cx="3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g2c45d7bc7e7_1_96"/>
          <p:cNvCxnSpPr>
            <a:stCxn id="443" idx="6"/>
            <a:endCxn id="432" idx="0"/>
          </p:cNvCxnSpPr>
          <p:nvPr/>
        </p:nvCxnSpPr>
        <p:spPr>
          <a:xfrm>
            <a:off x="4041500" y="1311963"/>
            <a:ext cx="1381800" cy="13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g2c45d7bc7e7_1_96"/>
          <p:cNvCxnSpPr>
            <a:stCxn id="449" idx="6"/>
            <a:endCxn id="432" idx="1"/>
          </p:cNvCxnSpPr>
          <p:nvPr/>
        </p:nvCxnSpPr>
        <p:spPr>
          <a:xfrm>
            <a:off x="4368513" y="2485400"/>
            <a:ext cx="744300" cy="25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3" name="Google Shape;453;g2c45d7bc7e7_1_96"/>
          <p:cNvSpPr txBox="1"/>
          <p:nvPr/>
        </p:nvSpPr>
        <p:spPr>
          <a:xfrm>
            <a:off x="5313575" y="596650"/>
            <a:ext cx="243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Enemy Weakness List: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Zombie - Holy, Fire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Skeleton - Ice, Lightning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Mimic - Lightning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Warden’s Shade - Holy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Gargoyle - Ice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Bound Sorcerer - Poison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Corruptor - Holy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Mr. X - No weakness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g2c45d7bc7e7_1_96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2c45d7bc7e7_1_96">
            <a:hlinkClick action="ppaction://hlinksldjump" r:id="rId4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g2c45d7bc7e7_1_96"/>
          <p:cNvSpPr txBox="1"/>
          <p:nvPr/>
        </p:nvSpPr>
        <p:spPr>
          <a:xfrm>
            <a:off x="7150350" y="596650"/>
            <a:ext cx="190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Environment Weakness List: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Vegetation - Fire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- Lightning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c45d7bc7e7_1_190"/>
          <p:cNvSpPr txBox="1"/>
          <p:nvPr>
            <p:ph type="title"/>
          </p:nvPr>
        </p:nvSpPr>
        <p:spPr>
          <a:xfrm>
            <a:off x="175650" y="115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Level Randomizer Loop</a:t>
            </a:r>
            <a:endParaRPr/>
          </a:p>
        </p:txBody>
      </p:sp>
      <p:sp>
        <p:nvSpPr>
          <p:cNvPr id="462" name="Google Shape;462;g2c45d7bc7e7_1_190"/>
          <p:cNvSpPr/>
          <p:nvPr/>
        </p:nvSpPr>
        <p:spPr>
          <a:xfrm>
            <a:off x="1361067" y="3181050"/>
            <a:ext cx="1181100" cy="120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Draw in connections between rooms of span tree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3" name="Google Shape;463;g2c45d7bc7e7_1_190"/>
          <p:cNvCxnSpPr>
            <a:stCxn id="462" idx="0"/>
            <a:endCxn id="464" idx="4"/>
          </p:cNvCxnSpPr>
          <p:nvPr/>
        </p:nvCxnSpPr>
        <p:spPr>
          <a:xfrm rot="10800000">
            <a:off x="1951617" y="2721150"/>
            <a:ext cx="0" cy="4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g2c45d7bc7e7_1_190"/>
          <p:cNvSpPr txBox="1"/>
          <p:nvPr/>
        </p:nvSpPr>
        <p:spPr>
          <a:xfrm>
            <a:off x="5416950" y="596650"/>
            <a:ext cx="3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Loop that is ran when the player first enters a level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g2c45d7bc7e7_1_190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g2c45d7bc7e7_1_190">
            <a:hlinkClick action="ppaction://hlinksldjump" r:id="rId4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g2c45d7bc7e7_1_190"/>
          <p:cNvSpPr/>
          <p:nvPr/>
        </p:nvSpPr>
        <p:spPr>
          <a:xfrm>
            <a:off x="2910667" y="3181050"/>
            <a:ext cx="1181100" cy="120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back in some more edges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g2c45d7bc7e7_1_190"/>
          <p:cNvSpPr/>
          <p:nvPr/>
        </p:nvSpPr>
        <p:spPr>
          <a:xfrm>
            <a:off x="4508142" y="3181050"/>
            <a:ext cx="1181100" cy="120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Delete rooms based on some attributes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g2c45d7bc7e7_1_190"/>
          <p:cNvSpPr/>
          <p:nvPr/>
        </p:nvSpPr>
        <p:spPr>
          <a:xfrm>
            <a:off x="2910667" y="1519650"/>
            <a:ext cx="1181100" cy="120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Spawn them in a small unit radius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c45d7bc7e7_1_190"/>
          <p:cNvSpPr/>
          <p:nvPr/>
        </p:nvSpPr>
        <p:spPr>
          <a:xfrm>
            <a:off x="1361079" y="1519650"/>
            <a:ext cx="1181100" cy="120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Level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g2c45d7bc7e7_1_190"/>
          <p:cNvSpPr/>
          <p:nvPr/>
        </p:nvSpPr>
        <p:spPr>
          <a:xfrm>
            <a:off x="4508129" y="1519650"/>
            <a:ext cx="1181100" cy="12015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a simply flocking behavior to separate the rooms from overlapping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2" name="Google Shape;472;g2c45d7bc7e7_1_190"/>
          <p:cNvCxnSpPr>
            <a:stCxn id="464" idx="6"/>
            <a:endCxn id="470" idx="2"/>
          </p:cNvCxnSpPr>
          <p:nvPr/>
        </p:nvCxnSpPr>
        <p:spPr>
          <a:xfrm>
            <a:off x="2542179" y="2120400"/>
            <a:ext cx="36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3" name="Google Shape;473;g2c45d7bc7e7_1_190"/>
          <p:cNvCxnSpPr>
            <a:stCxn id="470" idx="6"/>
            <a:endCxn id="471" idx="2"/>
          </p:cNvCxnSpPr>
          <p:nvPr/>
        </p:nvCxnSpPr>
        <p:spPr>
          <a:xfrm>
            <a:off x="4091767" y="2120400"/>
            <a:ext cx="4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4" name="Google Shape;474;g2c45d7bc7e7_1_190"/>
          <p:cNvCxnSpPr>
            <a:stCxn id="471" idx="4"/>
            <a:endCxn id="469" idx="0"/>
          </p:cNvCxnSpPr>
          <p:nvPr/>
        </p:nvCxnSpPr>
        <p:spPr>
          <a:xfrm>
            <a:off x="5098679" y="2721150"/>
            <a:ext cx="0" cy="4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5" name="Google Shape;475;g2c45d7bc7e7_1_190"/>
          <p:cNvCxnSpPr>
            <a:stCxn id="469" idx="2"/>
            <a:endCxn id="468" idx="6"/>
          </p:cNvCxnSpPr>
          <p:nvPr/>
        </p:nvCxnSpPr>
        <p:spPr>
          <a:xfrm rot="10800000">
            <a:off x="4091742" y="3781800"/>
            <a:ext cx="41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6" name="Google Shape;476;g2c45d7bc7e7_1_190"/>
          <p:cNvCxnSpPr>
            <a:stCxn id="468" idx="2"/>
            <a:endCxn id="462" idx="6"/>
          </p:cNvCxnSpPr>
          <p:nvPr/>
        </p:nvCxnSpPr>
        <p:spPr>
          <a:xfrm rot="10800000">
            <a:off x="2542267" y="3781800"/>
            <a:ext cx="36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c45d7bc7e7_1_0"/>
          <p:cNvSpPr txBox="1"/>
          <p:nvPr>
            <p:ph type="title"/>
          </p:nvPr>
        </p:nvSpPr>
        <p:spPr>
          <a:xfrm>
            <a:off x="100800" y="30025"/>
            <a:ext cx="28677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Economy System</a:t>
            </a:r>
            <a:endParaRPr/>
          </a:p>
        </p:txBody>
      </p:sp>
      <p:cxnSp>
        <p:nvCxnSpPr>
          <p:cNvPr id="482" name="Google Shape;482;g2c45d7bc7e7_1_0"/>
          <p:cNvCxnSpPr>
            <a:stCxn id="483" idx="6"/>
            <a:endCxn id="484" idx="2"/>
          </p:cNvCxnSpPr>
          <p:nvPr/>
        </p:nvCxnSpPr>
        <p:spPr>
          <a:xfrm flipH="1" rot="10800000">
            <a:off x="4147709" y="1418706"/>
            <a:ext cx="580800" cy="7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4" name="Google Shape;484;g2c45d7bc7e7_1_0"/>
          <p:cNvSpPr/>
          <p:nvPr/>
        </p:nvSpPr>
        <p:spPr>
          <a:xfrm>
            <a:off x="4728487" y="899775"/>
            <a:ext cx="1098000" cy="103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Currency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g2c45d7bc7e7_1_0"/>
          <p:cNvCxnSpPr>
            <a:stCxn id="484" idx="3"/>
            <a:endCxn id="486" idx="7"/>
          </p:cNvCxnSpPr>
          <p:nvPr/>
        </p:nvCxnSpPr>
        <p:spPr>
          <a:xfrm flipH="1">
            <a:off x="3978485" y="1785763"/>
            <a:ext cx="910800" cy="12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87" name="Google Shape;487;g2c45d7bc7e7_1_0">
            <a:hlinkClick action="ppaction://hlinksldjump" r:id="rId3"/>
          </p:cNvPr>
          <p:cNvSpPr/>
          <p:nvPr/>
        </p:nvSpPr>
        <p:spPr>
          <a:xfrm>
            <a:off x="6554334" y="2534818"/>
            <a:ext cx="1098000" cy="103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 in safe room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g2c45d7bc7e7_1_0"/>
          <p:cNvCxnSpPr>
            <a:stCxn id="487" idx="1"/>
            <a:endCxn id="484" idx="6"/>
          </p:cNvCxnSpPr>
          <p:nvPr/>
        </p:nvCxnSpPr>
        <p:spPr>
          <a:xfrm rot="10800000">
            <a:off x="5826532" y="1418730"/>
            <a:ext cx="888600" cy="12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489" name="Google Shape;489;g2c45d7bc7e7_1_0">
            <a:hlinkClick action="ppaction://hlinksldjump" r:id="rId4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g2c45d7bc7e7_1_0">
            <a:hlinkClick action="ppaction://hlinksldjump" r:id="rId5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2c45d7bc7e7_1_0"/>
          <p:cNvSpPr txBox="1"/>
          <p:nvPr/>
        </p:nvSpPr>
        <p:spPr>
          <a:xfrm>
            <a:off x="100800" y="726200"/>
            <a:ext cx="2867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Economy system will be earned from combat and side quests. Can be used as a means to level character, purchase items, and upgrade items.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2c45d7bc7e7_1_0"/>
          <p:cNvSpPr/>
          <p:nvPr/>
        </p:nvSpPr>
        <p:spPr>
          <a:xfrm>
            <a:off x="3049709" y="1689906"/>
            <a:ext cx="1098000" cy="103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Side quests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2c45d7bc7e7_1_0"/>
          <p:cNvSpPr/>
          <p:nvPr/>
        </p:nvSpPr>
        <p:spPr>
          <a:xfrm>
            <a:off x="4728487" y="3787281"/>
            <a:ext cx="1098000" cy="103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Earn XP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3" name="Google Shape;493;g2c45d7bc7e7_1_0"/>
          <p:cNvCxnSpPr>
            <a:stCxn id="486" idx="6"/>
            <a:endCxn id="492" idx="2"/>
          </p:cNvCxnSpPr>
          <p:nvPr/>
        </p:nvCxnSpPr>
        <p:spPr>
          <a:xfrm>
            <a:off x="4139199" y="3398506"/>
            <a:ext cx="589200" cy="9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g2c45d7bc7e7_1_0"/>
          <p:cNvSpPr/>
          <p:nvPr/>
        </p:nvSpPr>
        <p:spPr>
          <a:xfrm>
            <a:off x="3041199" y="2879506"/>
            <a:ext cx="1098000" cy="1038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Defeat Enemies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g2c45d7bc7e7_1_0"/>
          <p:cNvCxnSpPr>
            <a:stCxn id="483" idx="5"/>
            <a:endCxn id="492" idx="1"/>
          </p:cNvCxnSpPr>
          <p:nvPr/>
        </p:nvCxnSpPr>
        <p:spPr>
          <a:xfrm>
            <a:off x="3986911" y="2575894"/>
            <a:ext cx="902400" cy="13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5" name="Google Shape;495;g2c45d7bc7e7_1_0"/>
          <p:cNvCxnSpPr>
            <a:stCxn id="492" idx="6"/>
            <a:endCxn id="487" idx="3"/>
          </p:cNvCxnSpPr>
          <p:nvPr/>
        </p:nvCxnSpPr>
        <p:spPr>
          <a:xfrm flipH="1" rot="10800000">
            <a:off x="5826487" y="3420681"/>
            <a:ext cx="888600" cy="8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2"/>
          <p:cNvSpPr txBox="1"/>
          <p:nvPr>
            <p:ph type="title"/>
          </p:nvPr>
        </p:nvSpPr>
        <p:spPr>
          <a:xfrm>
            <a:off x="1026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Audio Visual System</a:t>
            </a:r>
            <a:endParaRPr/>
          </a:p>
        </p:txBody>
      </p:sp>
      <p:sp>
        <p:nvSpPr>
          <p:cNvPr id="501" name="Google Shape;501;p12"/>
          <p:cNvSpPr/>
          <p:nvPr/>
        </p:nvSpPr>
        <p:spPr>
          <a:xfrm>
            <a:off x="3796246" y="1471863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 updates on area seen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12"/>
          <p:cNvSpPr/>
          <p:nvPr/>
        </p:nvSpPr>
        <p:spPr>
          <a:xfrm>
            <a:off x="3796246" y="4164575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cone vision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2"/>
          <p:cNvSpPr/>
          <p:nvPr/>
        </p:nvSpPr>
        <p:spPr>
          <a:xfrm>
            <a:off x="1736496" y="3122550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Enemy spotted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2"/>
          <p:cNvSpPr/>
          <p:nvPr/>
        </p:nvSpPr>
        <p:spPr>
          <a:xfrm>
            <a:off x="102646" y="2371050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 indicate combat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2"/>
          <p:cNvSpPr/>
          <p:nvPr/>
        </p:nvSpPr>
        <p:spPr>
          <a:xfrm>
            <a:off x="1575700" y="2371050"/>
            <a:ext cx="14268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 dot indicator on map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2"/>
          <p:cNvSpPr/>
          <p:nvPr/>
        </p:nvSpPr>
        <p:spPr>
          <a:xfrm>
            <a:off x="3137096" y="2371050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Enemy dialogue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2"/>
          <p:cNvSpPr/>
          <p:nvPr/>
        </p:nvSpPr>
        <p:spPr>
          <a:xfrm>
            <a:off x="7232721" y="3088288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enemy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2"/>
          <p:cNvSpPr/>
          <p:nvPr/>
        </p:nvSpPr>
        <p:spPr>
          <a:xfrm>
            <a:off x="7232721" y="2336788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 indicate exploration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12"/>
          <p:cNvSpPr/>
          <p:nvPr/>
        </p:nvSpPr>
        <p:spPr>
          <a:xfrm>
            <a:off x="5276071" y="3122550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Trap system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2"/>
          <p:cNvSpPr/>
          <p:nvPr/>
        </p:nvSpPr>
        <p:spPr>
          <a:xfrm>
            <a:off x="3796546" y="596238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Visible entry to next zone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2"/>
          <p:cNvSpPr/>
          <p:nvPr/>
        </p:nvSpPr>
        <p:spPr>
          <a:xfrm>
            <a:off x="5276071" y="2371050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Lootables/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2" name="Google Shape;512;p12"/>
          <p:cNvCxnSpPr>
            <a:stCxn id="502" idx="1"/>
            <a:endCxn id="503" idx="2"/>
          </p:cNvCxnSpPr>
          <p:nvPr/>
        </p:nvCxnSpPr>
        <p:spPr>
          <a:xfrm rot="10800000">
            <a:off x="2369446" y="3690875"/>
            <a:ext cx="1426800" cy="75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3" name="Google Shape;513;p12"/>
          <p:cNvCxnSpPr>
            <a:endCxn id="505" idx="2"/>
          </p:cNvCxnSpPr>
          <p:nvPr/>
        </p:nvCxnSpPr>
        <p:spPr>
          <a:xfrm rot="-5400000">
            <a:off x="2197150" y="3030600"/>
            <a:ext cx="183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4" name="Google Shape;514;p12"/>
          <p:cNvCxnSpPr>
            <a:stCxn id="503" idx="1"/>
            <a:endCxn id="504" idx="2"/>
          </p:cNvCxnSpPr>
          <p:nvPr/>
        </p:nvCxnSpPr>
        <p:spPr>
          <a:xfrm rot="10800000">
            <a:off x="735696" y="2939250"/>
            <a:ext cx="1000800" cy="46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5" name="Google Shape;515;p12"/>
          <p:cNvCxnSpPr>
            <a:endCxn id="509" idx="2"/>
          </p:cNvCxnSpPr>
          <p:nvPr/>
        </p:nvCxnSpPr>
        <p:spPr>
          <a:xfrm flipH="1" rot="10800000">
            <a:off x="5062171" y="3690750"/>
            <a:ext cx="846900" cy="757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6" name="Google Shape;516;p12"/>
          <p:cNvCxnSpPr>
            <a:stCxn id="509" idx="0"/>
            <a:endCxn id="511" idx="2"/>
          </p:cNvCxnSpPr>
          <p:nvPr/>
        </p:nvCxnSpPr>
        <p:spPr>
          <a:xfrm rot="-5400000">
            <a:off x="5817721" y="3030600"/>
            <a:ext cx="183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7" name="Google Shape;517;p12"/>
          <p:cNvCxnSpPr>
            <a:stCxn id="504" idx="0"/>
            <a:endCxn id="501" idx="1"/>
          </p:cNvCxnSpPr>
          <p:nvPr/>
        </p:nvCxnSpPr>
        <p:spPr>
          <a:xfrm rot="-5400000">
            <a:off x="1958446" y="533250"/>
            <a:ext cx="615000" cy="306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8" name="Google Shape;518;p12"/>
          <p:cNvCxnSpPr>
            <a:stCxn id="505" idx="0"/>
            <a:endCxn id="501" idx="1"/>
          </p:cNvCxnSpPr>
          <p:nvPr/>
        </p:nvCxnSpPr>
        <p:spPr>
          <a:xfrm rot="-5400000">
            <a:off x="2735200" y="1309950"/>
            <a:ext cx="615000" cy="150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19" name="Google Shape;519;p12"/>
          <p:cNvCxnSpPr>
            <a:stCxn id="506" idx="0"/>
            <a:endCxn id="501" idx="2"/>
          </p:cNvCxnSpPr>
          <p:nvPr/>
        </p:nvCxnSpPr>
        <p:spPr>
          <a:xfrm rot="-5400000">
            <a:off x="3934196" y="1876050"/>
            <a:ext cx="330900" cy="6591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0" name="Google Shape;520;p12"/>
          <p:cNvCxnSpPr>
            <a:stCxn id="511" idx="0"/>
            <a:endCxn id="501" idx="2"/>
          </p:cNvCxnSpPr>
          <p:nvPr/>
        </p:nvCxnSpPr>
        <p:spPr>
          <a:xfrm flipH="1" rot="5400000">
            <a:off x="5003671" y="1465650"/>
            <a:ext cx="330900" cy="1479900"/>
          </a:xfrm>
          <a:prstGeom prst="bentConnector3">
            <a:avLst>
              <a:gd fmla="val 5001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1" name="Google Shape;521;p12"/>
          <p:cNvCxnSpPr>
            <a:endCxn id="507" idx="2"/>
          </p:cNvCxnSpPr>
          <p:nvPr/>
        </p:nvCxnSpPr>
        <p:spPr>
          <a:xfrm flipH="1" rot="10800000">
            <a:off x="5062221" y="3656488"/>
            <a:ext cx="2803500" cy="93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2" name="Google Shape;522;p12"/>
          <p:cNvCxnSpPr>
            <a:endCxn id="506" idx="2"/>
          </p:cNvCxnSpPr>
          <p:nvPr/>
        </p:nvCxnSpPr>
        <p:spPr>
          <a:xfrm flipH="1" rot="10800000">
            <a:off x="3002396" y="2939250"/>
            <a:ext cx="767700" cy="46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3" name="Google Shape;523;p12"/>
          <p:cNvCxnSpPr>
            <a:endCxn id="502" idx="2"/>
          </p:cNvCxnSpPr>
          <p:nvPr/>
        </p:nvCxnSpPr>
        <p:spPr>
          <a:xfrm rot="5400000">
            <a:off x="2807746" y="2478275"/>
            <a:ext cx="3876000" cy="633000"/>
          </a:xfrm>
          <a:prstGeom prst="bentConnector5">
            <a:avLst>
              <a:gd fmla="val -271" name="adj1"/>
              <a:gd fmla="val -597947" name="adj2"/>
              <a:gd fmla="val 106144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4" name="Google Shape;524;p12"/>
          <p:cNvCxnSpPr>
            <a:stCxn id="508" idx="0"/>
            <a:endCxn id="501" idx="3"/>
          </p:cNvCxnSpPr>
          <p:nvPr/>
        </p:nvCxnSpPr>
        <p:spPr>
          <a:xfrm flipH="1" rot="5400000">
            <a:off x="6173571" y="644638"/>
            <a:ext cx="580800" cy="2803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25" name="Google Shape;525;p12"/>
          <p:cNvCxnSpPr>
            <a:stCxn id="507" idx="0"/>
            <a:endCxn id="508" idx="2"/>
          </p:cNvCxnSpPr>
          <p:nvPr/>
        </p:nvCxnSpPr>
        <p:spPr>
          <a:xfrm rot="-5400000">
            <a:off x="7774371" y="2996338"/>
            <a:ext cx="183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6" name="Google Shape;526;p12"/>
          <p:cNvSpPr/>
          <p:nvPr/>
        </p:nvSpPr>
        <p:spPr>
          <a:xfrm>
            <a:off x="1656096" y="880275"/>
            <a:ext cx="1266000" cy="568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Music indicate discovery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7" name="Google Shape;527;p12"/>
          <p:cNvCxnSpPr>
            <a:stCxn id="510" idx="2"/>
            <a:endCxn id="501" idx="0"/>
          </p:cNvCxnSpPr>
          <p:nvPr/>
        </p:nvCxnSpPr>
        <p:spPr>
          <a:xfrm flipH="1" rot="-5400000">
            <a:off x="4276096" y="1317888"/>
            <a:ext cx="307500" cy="6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528" name="Google Shape;528;p12"/>
          <p:cNvSpPr/>
          <p:nvPr/>
        </p:nvSpPr>
        <p:spPr>
          <a:xfrm>
            <a:off x="2164750" y="3820750"/>
            <a:ext cx="408900" cy="60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2"/>
          <p:cNvSpPr txBox="1"/>
          <p:nvPr/>
        </p:nvSpPr>
        <p:spPr>
          <a:xfrm>
            <a:off x="1508800" y="3974850"/>
            <a:ext cx="17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indicators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12"/>
          <p:cNvSpPr/>
          <p:nvPr/>
        </p:nvSpPr>
        <p:spPr>
          <a:xfrm>
            <a:off x="5704625" y="3834300"/>
            <a:ext cx="408900" cy="60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2"/>
          <p:cNvSpPr/>
          <p:nvPr/>
        </p:nvSpPr>
        <p:spPr>
          <a:xfrm>
            <a:off x="7661575" y="3839800"/>
            <a:ext cx="408900" cy="602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2"/>
          <p:cNvSpPr txBox="1"/>
          <p:nvPr/>
        </p:nvSpPr>
        <p:spPr>
          <a:xfrm>
            <a:off x="7175000" y="3981438"/>
            <a:ext cx="144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indicators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2"/>
          <p:cNvSpPr txBox="1"/>
          <p:nvPr/>
        </p:nvSpPr>
        <p:spPr>
          <a:xfrm>
            <a:off x="5276075" y="3974850"/>
            <a:ext cx="15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Faint indicators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12"/>
          <p:cNvCxnSpPr>
            <a:stCxn id="526" idx="3"/>
            <a:endCxn id="510" idx="1"/>
          </p:cNvCxnSpPr>
          <p:nvPr/>
        </p:nvCxnSpPr>
        <p:spPr>
          <a:xfrm flipH="1" rot="10800000">
            <a:off x="2922096" y="880275"/>
            <a:ext cx="874500" cy="2841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3"/>
          <p:cNvSpPr txBox="1"/>
          <p:nvPr>
            <p:ph type="title"/>
          </p:nvPr>
        </p:nvSpPr>
        <p:spPr>
          <a:xfrm>
            <a:off x="72875" y="99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Level Variation/Change</a:t>
            </a:r>
            <a:endParaRPr/>
          </a:p>
        </p:txBody>
      </p:sp>
      <p:sp>
        <p:nvSpPr>
          <p:cNvPr id="540" name="Google Shape;540;p13"/>
          <p:cNvSpPr/>
          <p:nvPr/>
        </p:nvSpPr>
        <p:spPr>
          <a:xfrm>
            <a:off x="4222649" y="738527"/>
            <a:ext cx="1071600" cy="3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Levels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3"/>
          <p:cNvSpPr/>
          <p:nvPr/>
        </p:nvSpPr>
        <p:spPr>
          <a:xfrm>
            <a:off x="4223049" y="2357825"/>
            <a:ext cx="1071600" cy="3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Descended Levels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3"/>
          <p:cNvSpPr/>
          <p:nvPr/>
        </p:nvSpPr>
        <p:spPr>
          <a:xfrm>
            <a:off x="4250365" y="4136272"/>
            <a:ext cx="1071600" cy="3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King Level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3"/>
          <p:cNvSpPr/>
          <p:nvPr/>
        </p:nvSpPr>
        <p:spPr>
          <a:xfrm>
            <a:off x="4101126" y="2690872"/>
            <a:ext cx="1370100" cy="4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Tougher + visually more deformed enemies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13"/>
          <p:cNvSpPr/>
          <p:nvPr/>
        </p:nvSpPr>
        <p:spPr>
          <a:xfrm>
            <a:off x="4100926" y="4469309"/>
            <a:ext cx="1370100" cy="45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tougher + visually more deformed enemies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3"/>
          <p:cNvSpPr/>
          <p:nvPr/>
        </p:nvSpPr>
        <p:spPr>
          <a:xfrm>
            <a:off x="6687050" y="1967900"/>
            <a:ext cx="872400" cy="793200"/>
          </a:xfrm>
          <a:prstGeom prst="ellips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Death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3"/>
          <p:cNvSpPr/>
          <p:nvPr/>
        </p:nvSpPr>
        <p:spPr>
          <a:xfrm>
            <a:off x="6667849" y="2595625"/>
            <a:ext cx="910800" cy="79320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Last saved level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7" name="Google Shape;547;p13"/>
          <p:cNvCxnSpPr>
            <a:stCxn id="544" idx="1"/>
            <a:endCxn id="540" idx="1"/>
          </p:cNvCxnSpPr>
          <p:nvPr/>
        </p:nvCxnSpPr>
        <p:spPr>
          <a:xfrm flipH="1" rot="10800000">
            <a:off x="4100926" y="905159"/>
            <a:ext cx="121800" cy="3790500"/>
          </a:xfrm>
          <a:prstGeom prst="curvedConnector3">
            <a:avLst>
              <a:gd fmla="val -7687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8" name="Google Shape;548;p13"/>
          <p:cNvCxnSpPr>
            <a:stCxn id="544" idx="1"/>
            <a:endCxn id="543" idx="1"/>
          </p:cNvCxnSpPr>
          <p:nvPr/>
        </p:nvCxnSpPr>
        <p:spPr>
          <a:xfrm flipH="1" rot="10800000">
            <a:off x="4100926" y="2917259"/>
            <a:ext cx="600" cy="1778400"/>
          </a:xfrm>
          <a:prstGeom prst="curvedConnector3">
            <a:avLst>
              <a:gd fmla="val -11162103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9" name="Google Shape;549;p13"/>
          <p:cNvCxnSpPr>
            <a:stCxn id="540" idx="3"/>
            <a:endCxn id="541" idx="3"/>
          </p:cNvCxnSpPr>
          <p:nvPr/>
        </p:nvCxnSpPr>
        <p:spPr>
          <a:xfrm>
            <a:off x="5294249" y="905027"/>
            <a:ext cx="600" cy="1619400"/>
          </a:xfrm>
          <a:prstGeom prst="curvedConnector3">
            <a:avLst>
              <a:gd fmla="val 124571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0" name="Google Shape;550;p13"/>
          <p:cNvCxnSpPr>
            <a:stCxn id="543" idx="3"/>
            <a:endCxn id="544" idx="3"/>
          </p:cNvCxnSpPr>
          <p:nvPr/>
        </p:nvCxnSpPr>
        <p:spPr>
          <a:xfrm>
            <a:off x="5471226" y="2917222"/>
            <a:ext cx="600" cy="1778400"/>
          </a:xfrm>
          <a:prstGeom prst="curvedConnector3">
            <a:avLst>
              <a:gd fmla="val 10613729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1" name="Google Shape;551;p13"/>
          <p:cNvSpPr/>
          <p:nvPr/>
        </p:nvSpPr>
        <p:spPr>
          <a:xfrm>
            <a:off x="1327715" y="4588122"/>
            <a:ext cx="1071600" cy="33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Finish game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13"/>
          <p:cNvSpPr/>
          <p:nvPr/>
        </p:nvSpPr>
        <p:spPr>
          <a:xfrm>
            <a:off x="1796075" y="1967888"/>
            <a:ext cx="970200" cy="79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Fight mini bosses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3"/>
          <p:cNvSpPr/>
          <p:nvPr/>
        </p:nvSpPr>
        <p:spPr>
          <a:xfrm>
            <a:off x="1825775" y="2595613"/>
            <a:ext cx="910800" cy="79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Fight bosses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3"/>
          <p:cNvSpPr/>
          <p:nvPr/>
        </p:nvSpPr>
        <p:spPr>
          <a:xfrm>
            <a:off x="5321975" y="1516225"/>
            <a:ext cx="1283700" cy="2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next zone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5" name="Google Shape;555;p13"/>
          <p:cNvCxnSpPr>
            <a:stCxn id="544" idx="1"/>
            <a:endCxn id="551" idx="3"/>
          </p:cNvCxnSpPr>
          <p:nvPr/>
        </p:nvCxnSpPr>
        <p:spPr>
          <a:xfrm flipH="1">
            <a:off x="2399326" y="4695659"/>
            <a:ext cx="17016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6" name="Google Shape;556;p13"/>
          <p:cNvCxnSpPr>
            <a:stCxn id="545" idx="6"/>
            <a:endCxn id="546" idx="6"/>
          </p:cNvCxnSpPr>
          <p:nvPr/>
        </p:nvCxnSpPr>
        <p:spPr>
          <a:xfrm>
            <a:off x="7559450" y="2364500"/>
            <a:ext cx="19200" cy="627600"/>
          </a:xfrm>
          <a:prstGeom prst="curvedConnector3">
            <a:avLst>
              <a:gd fmla="val 134023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7" name="Google Shape;557;p13"/>
          <p:cNvCxnSpPr>
            <a:stCxn id="540" idx="1"/>
            <a:endCxn id="544" idx="1"/>
          </p:cNvCxnSpPr>
          <p:nvPr/>
        </p:nvCxnSpPr>
        <p:spPr>
          <a:xfrm flipH="1">
            <a:off x="4100849" y="905027"/>
            <a:ext cx="121800" cy="3790500"/>
          </a:xfrm>
          <a:prstGeom prst="curvedConnector3">
            <a:avLst>
              <a:gd fmla="val 27112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8" name="Google Shape;558;p13"/>
          <p:cNvSpPr/>
          <p:nvPr/>
        </p:nvSpPr>
        <p:spPr>
          <a:xfrm>
            <a:off x="1456775" y="829100"/>
            <a:ext cx="970200" cy="79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Fight minions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3"/>
          <p:cNvSpPr/>
          <p:nvPr/>
        </p:nvSpPr>
        <p:spPr>
          <a:xfrm>
            <a:off x="1442225" y="3641138"/>
            <a:ext cx="999300" cy="79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level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p13"/>
          <p:cNvCxnSpPr>
            <a:stCxn id="540" idx="3"/>
            <a:endCxn id="544" idx="3"/>
          </p:cNvCxnSpPr>
          <p:nvPr/>
        </p:nvCxnSpPr>
        <p:spPr>
          <a:xfrm>
            <a:off x="5294249" y="905027"/>
            <a:ext cx="176700" cy="3790500"/>
          </a:xfrm>
          <a:prstGeom prst="curvedConnector3">
            <a:avLst>
              <a:gd fmla="val 189407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61" name="Google Shape;561;p13"/>
          <p:cNvSpPr/>
          <p:nvPr/>
        </p:nvSpPr>
        <p:spPr>
          <a:xfrm>
            <a:off x="7112275" y="829100"/>
            <a:ext cx="970200" cy="79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3"/>
          <p:cNvSpPr/>
          <p:nvPr/>
        </p:nvSpPr>
        <p:spPr>
          <a:xfrm>
            <a:off x="7210400" y="3794913"/>
            <a:ext cx="999300" cy="793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3"/>
          <p:cNvSpPr/>
          <p:nvPr/>
        </p:nvSpPr>
        <p:spPr>
          <a:xfrm>
            <a:off x="5526175" y="3688625"/>
            <a:ext cx="1283700" cy="2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next zone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3"/>
          <p:cNvSpPr/>
          <p:nvPr/>
        </p:nvSpPr>
        <p:spPr>
          <a:xfrm>
            <a:off x="2791849" y="2564763"/>
            <a:ext cx="1283700" cy="2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travel back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5" name="Google Shape;565;p13"/>
          <p:cNvCxnSpPr>
            <a:endCxn id="545" idx="2"/>
          </p:cNvCxnSpPr>
          <p:nvPr/>
        </p:nvCxnSpPr>
        <p:spPr>
          <a:xfrm>
            <a:off x="6105950" y="2094200"/>
            <a:ext cx="581100" cy="270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6" name="Google Shape;566;p13"/>
          <p:cNvCxnSpPr/>
          <p:nvPr/>
        </p:nvCxnSpPr>
        <p:spPr>
          <a:xfrm flipH="1">
            <a:off x="6176158" y="2992101"/>
            <a:ext cx="491700" cy="254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67" name="Google Shape;567;p13"/>
          <p:cNvCxnSpPr>
            <a:stCxn id="541" idx="1"/>
            <a:endCxn id="540" idx="1"/>
          </p:cNvCxnSpPr>
          <p:nvPr/>
        </p:nvCxnSpPr>
        <p:spPr>
          <a:xfrm flipH="1" rot="10800000">
            <a:off x="4223049" y="904925"/>
            <a:ext cx="600" cy="1619400"/>
          </a:xfrm>
          <a:prstGeom prst="curvedConnector3">
            <a:avLst>
              <a:gd fmla="val -11352064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143625" y="1329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Game overview loop [Start to end]</a:t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70300" y="1486524"/>
            <a:ext cx="1138500" cy="10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game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>
            <a:hlinkClick/>
          </p:cNvPr>
          <p:cNvSpPr/>
          <p:nvPr/>
        </p:nvSpPr>
        <p:spPr>
          <a:xfrm>
            <a:off x="4567794" y="1490997"/>
            <a:ext cx="1138500" cy="1031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characters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>
            <a:hlinkClick action="ppaction://hlinksldjump" r:id="rId3"/>
          </p:cNvPr>
          <p:cNvSpPr/>
          <p:nvPr/>
        </p:nvSpPr>
        <p:spPr>
          <a:xfrm>
            <a:off x="6812455" y="1486526"/>
            <a:ext cx="1138500" cy="1031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dungeon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>
            <a:hlinkClick action="ppaction://hlinksldjump" r:id="rId4"/>
          </p:cNvPr>
          <p:cNvSpPr/>
          <p:nvPr/>
        </p:nvSpPr>
        <p:spPr>
          <a:xfrm>
            <a:off x="8030546" y="1491009"/>
            <a:ext cx="1138500" cy="10317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Fight enemies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2"/>
          <p:cNvCxnSpPr>
            <a:stCxn id="66" idx="6"/>
            <a:endCxn id="62" idx="2"/>
          </p:cNvCxnSpPr>
          <p:nvPr/>
        </p:nvCxnSpPr>
        <p:spPr>
          <a:xfrm>
            <a:off x="4375675" y="2006859"/>
            <a:ext cx="19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7" name="Google Shape;67;p2"/>
          <p:cNvCxnSpPr>
            <a:stCxn id="62" idx="6"/>
            <a:endCxn id="63" idx="2"/>
          </p:cNvCxnSpPr>
          <p:nvPr/>
        </p:nvCxnSpPr>
        <p:spPr>
          <a:xfrm flipH="1" rot="10800000">
            <a:off x="5706294" y="2002347"/>
            <a:ext cx="1106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8" name="Google Shape;68;p2"/>
          <p:cNvCxnSpPr>
            <a:stCxn id="63" idx="4"/>
            <a:endCxn id="64" idx="4"/>
          </p:cNvCxnSpPr>
          <p:nvPr/>
        </p:nvCxnSpPr>
        <p:spPr>
          <a:xfrm flipH="1" rot="-5400000">
            <a:off x="7988455" y="1911476"/>
            <a:ext cx="4500" cy="1218000"/>
          </a:xfrm>
          <a:prstGeom prst="curvedConnector3">
            <a:avLst>
              <a:gd fmla="val 53912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9" name="Google Shape;69;p2"/>
          <p:cNvSpPr/>
          <p:nvPr/>
        </p:nvSpPr>
        <p:spPr>
          <a:xfrm>
            <a:off x="8134853" y="3384089"/>
            <a:ext cx="8901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 ends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2"/>
          <p:cNvCxnSpPr>
            <a:stCxn id="64" idx="5"/>
            <a:endCxn id="69" idx="0"/>
          </p:cNvCxnSpPr>
          <p:nvPr/>
        </p:nvCxnSpPr>
        <p:spPr>
          <a:xfrm flipH="1">
            <a:off x="8579917" y="2371620"/>
            <a:ext cx="422400" cy="10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1" name="Google Shape;71;p2"/>
          <p:cNvCxnSpPr>
            <a:stCxn id="64" idx="0"/>
            <a:endCxn id="63" idx="0"/>
          </p:cNvCxnSpPr>
          <p:nvPr/>
        </p:nvCxnSpPr>
        <p:spPr>
          <a:xfrm flipH="1" rot="5400000">
            <a:off x="7988546" y="879759"/>
            <a:ext cx="4500" cy="1218000"/>
          </a:xfrm>
          <a:prstGeom prst="curvedConnector3">
            <a:avLst>
              <a:gd fmla="val 53912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72" name="Google Shape;72;p2"/>
          <p:cNvCxnSpPr>
            <a:stCxn id="61" idx="4"/>
            <a:endCxn id="63" idx="4"/>
          </p:cNvCxnSpPr>
          <p:nvPr/>
        </p:nvCxnSpPr>
        <p:spPr>
          <a:xfrm flipH="1" rot="-5400000">
            <a:off x="4010350" y="-852576"/>
            <a:ext cx="600" cy="6742200"/>
          </a:xfrm>
          <a:prstGeom prst="curvedConnector3">
            <a:avLst>
              <a:gd fmla="val 38625439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3" name="Google Shape;73;p2"/>
          <p:cNvSpPr/>
          <p:nvPr/>
        </p:nvSpPr>
        <p:spPr>
          <a:xfrm>
            <a:off x="3367440" y="4593854"/>
            <a:ext cx="1047900" cy="4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 and main menu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74;p2"/>
          <p:cNvCxnSpPr>
            <a:stCxn id="61" idx="4"/>
            <a:endCxn id="62" idx="4"/>
          </p:cNvCxnSpPr>
          <p:nvPr/>
        </p:nvCxnSpPr>
        <p:spPr>
          <a:xfrm flipH="1" rot="-5400000">
            <a:off x="2886100" y="271674"/>
            <a:ext cx="4500" cy="4497600"/>
          </a:xfrm>
          <a:prstGeom prst="curvedConnector3">
            <a:avLst>
              <a:gd fmla="val 378705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75" name="Google Shape;75;p2"/>
          <p:cNvSpPr/>
          <p:nvPr/>
        </p:nvSpPr>
        <p:spPr>
          <a:xfrm>
            <a:off x="2145789" y="3964234"/>
            <a:ext cx="1047900" cy="45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and main menu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3237175" y="1491009"/>
            <a:ext cx="1138500" cy="103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save file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2"/>
          <p:cNvCxnSpPr>
            <a:stCxn id="61" idx="7"/>
            <a:endCxn id="77" idx="1"/>
          </p:cNvCxnSpPr>
          <p:nvPr/>
        </p:nvCxnSpPr>
        <p:spPr>
          <a:xfrm flipH="1" rot="10800000">
            <a:off x="1042071" y="966213"/>
            <a:ext cx="479700" cy="6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7" name="Google Shape;77;p2"/>
          <p:cNvSpPr/>
          <p:nvPr/>
        </p:nvSpPr>
        <p:spPr>
          <a:xfrm>
            <a:off x="1521745" y="705680"/>
            <a:ext cx="14025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1547845" y="1741980"/>
            <a:ext cx="14025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Online Co-Op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1547857" y="2778280"/>
            <a:ext cx="14025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Player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8134878" y="4528151"/>
            <a:ext cx="890100" cy="52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Exit Game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p2"/>
          <p:cNvCxnSpPr>
            <a:stCxn id="69" idx="2"/>
            <a:endCxn id="80" idx="0"/>
          </p:cNvCxnSpPr>
          <p:nvPr/>
        </p:nvCxnSpPr>
        <p:spPr>
          <a:xfrm>
            <a:off x="8579903" y="3904889"/>
            <a:ext cx="0" cy="62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2" name="Google Shape;82;p2"/>
          <p:cNvSpPr txBox="1"/>
          <p:nvPr/>
        </p:nvSpPr>
        <p:spPr>
          <a:xfrm>
            <a:off x="8030550" y="3033300"/>
            <a:ext cx="75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Replay?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"/>
          <p:cNvCxnSpPr>
            <a:stCxn id="73" idx="3"/>
            <a:endCxn id="69" idx="1"/>
          </p:cNvCxnSpPr>
          <p:nvPr/>
        </p:nvCxnSpPr>
        <p:spPr>
          <a:xfrm flipH="1" rot="10800000">
            <a:off x="4415340" y="3644504"/>
            <a:ext cx="3719400" cy="1176900"/>
          </a:xfrm>
          <a:prstGeom prst="curvedConnector3">
            <a:avLst>
              <a:gd fmla="val 5406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84" name="Google Shape;84;p2"/>
          <p:cNvSpPr/>
          <p:nvPr/>
        </p:nvSpPr>
        <p:spPr>
          <a:xfrm>
            <a:off x="6294962" y="4180525"/>
            <a:ext cx="517500" cy="2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321162" y="4097125"/>
            <a:ext cx="517500" cy="2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"/>
          <p:cNvCxnSpPr>
            <a:stCxn id="61" idx="6"/>
            <a:endCxn id="78" idx="1"/>
          </p:cNvCxnSpPr>
          <p:nvPr/>
        </p:nvCxnSpPr>
        <p:spPr>
          <a:xfrm>
            <a:off x="1208800" y="2002374"/>
            <a:ext cx="33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7" name="Google Shape;87;p2"/>
          <p:cNvCxnSpPr>
            <a:stCxn id="61" idx="5"/>
            <a:endCxn id="79" idx="1"/>
          </p:cNvCxnSpPr>
          <p:nvPr/>
        </p:nvCxnSpPr>
        <p:spPr>
          <a:xfrm>
            <a:off x="1042071" y="2367135"/>
            <a:ext cx="505800" cy="6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8" name="Google Shape;88;p2"/>
          <p:cNvCxnSpPr>
            <a:stCxn id="79" idx="3"/>
            <a:endCxn id="66" idx="4"/>
          </p:cNvCxnSpPr>
          <p:nvPr/>
        </p:nvCxnSpPr>
        <p:spPr>
          <a:xfrm flipH="1" rot="10800000">
            <a:off x="2950357" y="2522680"/>
            <a:ext cx="85620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9" name="Google Shape;89;p2"/>
          <p:cNvCxnSpPr>
            <a:stCxn id="78" idx="3"/>
            <a:endCxn id="66" idx="2"/>
          </p:cNvCxnSpPr>
          <p:nvPr/>
        </p:nvCxnSpPr>
        <p:spPr>
          <a:xfrm>
            <a:off x="2950345" y="2002380"/>
            <a:ext cx="2868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" name="Google Shape;90;p2"/>
          <p:cNvCxnSpPr>
            <a:stCxn id="77" idx="3"/>
            <a:endCxn id="66" idx="0"/>
          </p:cNvCxnSpPr>
          <p:nvPr/>
        </p:nvCxnSpPr>
        <p:spPr>
          <a:xfrm>
            <a:off x="2924245" y="966080"/>
            <a:ext cx="8823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1225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Every level of the dungeon</a:t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122550" y="3046384"/>
            <a:ext cx="1377000" cy="125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dungeon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3014255" y="3046369"/>
            <a:ext cx="1377000" cy="125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Fight guards and other enemies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/>
          <p:nvPr/>
        </p:nvSpPr>
        <p:spPr>
          <a:xfrm>
            <a:off x="5942561" y="3076744"/>
            <a:ext cx="1332000" cy="12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Boss Fight at the end of the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6"/>
          <p:cNvCxnSpPr>
            <a:stCxn id="96" idx="6"/>
            <a:endCxn id="97" idx="2"/>
          </p:cNvCxnSpPr>
          <p:nvPr/>
        </p:nvCxnSpPr>
        <p:spPr>
          <a:xfrm>
            <a:off x="1499550" y="3674734"/>
            <a:ext cx="15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" name="Google Shape;100;p6"/>
          <p:cNvCxnSpPr>
            <a:stCxn id="97" idx="6"/>
            <a:endCxn id="98" idx="2"/>
          </p:cNvCxnSpPr>
          <p:nvPr/>
        </p:nvCxnSpPr>
        <p:spPr>
          <a:xfrm>
            <a:off x="4391255" y="3674719"/>
            <a:ext cx="1551300" cy="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1" name="Google Shape;101;p6"/>
          <p:cNvCxnSpPr>
            <a:stCxn id="98" idx="4"/>
            <a:endCxn id="96" idx="4"/>
          </p:cNvCxnSpPr>
          <p:nvPr/>
        </p:nvCxnSpPr>
        <p:spPr>
          <a:xfrm rot="5400000">
            <a:off x="3709061" y="1403644"/>
            <a:ext cx="1500" cy="5797500"/>
          </a:xfrm>
          <a:prstGeom prst="bentConnector3">
            <a:avLst>
              <a:gd fmla="val 15971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2" name="Google Shape;102;p6"/>
          <p:cNvSpPr/>
          <p:nvPr/>
        </p:nvSpPr>
        <p:spPr>
          <a:xfrm>
            <a:off x="8058958" y="4517169"/>
            <a:ext cx="7230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Game ends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6"/>
          <p:cNvCxnSpPr>
            <a:stCxn id="98" idx="6"/>
            <a:endCxn id="102" idx="0"/>
          </p:cNvCxnSpPr>
          <p:nvPr/>
        </p:nvCxnSpPr>
        <p:spPr>
          <a:xfrm>
            <a:off x="7274561" y="3689194"/>
            <a:ext cx="1146000" cy="828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" name="Google Shape;104;p6">
            <a:hlinkClick action="ppaction://hlinksldjump" r:id="rId3"/>
          </p:cNvPr>
          <p:cNvSpPr/>
          <p:nvPr/>
        </p:nvSpPr>
        <p:spPr>
          <a:xfrm>
            <a:off x="936324" y="1218051"/>
            <a:ext cx="1197900" cy="10911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safe room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6"/>
          <p:cNvCxnSpPr>
            <a:stCxn id="96" idx="0"/>
            <a:endCxn id="104" idx="2"/>
          </p:cNvCxnSpPr>
          <p:nvPr/>
        </p:nvCxnSpPr>
        <p:spPr>
          <a:xfrm flipH="1" rot="10800000">
            <a:off x="811050" y="1763584"/>
            <a:ext cx="125400" cy="12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6" name="Google Shape;106;p6">
            <a:hlinkClick action="ppaction://hlinksldjump" r:id="rId4"/>
          </p:cNvPr>
          <p:cNvSpPr/>
          <p:nvPr/>
        </p:nvSpPr>
        <p:spPr>
          <a:xfrm>
            <a:off x="4335337" y="427350"/>
            <a:ext cx="1332000" cy="12249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 abilities with XP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6"/>
          <p:cNvCxnSpPr>
            <a:stCxn id="104" idx="7"/>
            <a:endCxn id="108" idx="2"/>
          </p:cNvCxnSpPr>
          <p:nvPr/>
        </p:nvCxnSpPr>
        <p:spPr>
          <a:xfrm flipH="1" rot="10800000">
            <a:off x="1958796" y="1217939"/>
            <a:ext cx="477900" cy="1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6"/>
          <p:cNvCxnSpPr>
            <a:stCxn id="106" idx="3"/>
            <a:endCxn id="96" idx="0"/>
          </p:cNvCxnSpPr>
          <p:nvPr/>
        </p:nvCxnSpPr>
        <p:spPr>
          <a:xfrm flipH="1">
            <a:off x="811004" y="1472868"/>
            <a:ext cx="3719400" cy="157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0" name="Google Shape;110;p6">
            <a:hlinkClick action="ppaction://hlinksldjump" r:id="rId5"/>
          </p:cNvPr>
          <p:cNvSpPr/>
          <p:nvPr/>
        </p:nvSpPr>
        <p:spPr>
          <a:xfrm>
            <a:off x="5539348" y="1279175"/>
            <a:ext cx="1197900" cy="10911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to NPCs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7274551" y="1959301"/>
            <a:ext cx="1332000" cy="122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quests/Buy consumables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6"/>
          <p:cNvCxnSpPr>
            <a:stCxn id="96" idx="7"/>
            <a:endCxn id="110" idx="2"/>
          </p:cNvCxnSpPr>
          <p:nvPr/>
        </p:nvCxnSpPr>
        <p:spPr>
          <a:xfrm flipH="1" rot="10800000">
            <a:off x="1297893" y="1824623"/>
            <a:ext cx="4241400" cy="140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6"/>
          <p:cNvCxnSpPr>
            <a:stCxn id="110" idx="6"/>
            <a:endCxn id="111" idx="1"/>
          </p:cNvCxnSpPr>
          <p:nvPr/>
        </p:nvCxnSpPr>
        <p:spPr>
          <a:xfrm>
            <a:off x="6737248" y="1824725"/>
            <a:ext cx="7323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6"/>
          <p:cNvCxnSpPr>
            <a:stCxn id="111" idx="2"/>
            <a:endCxn id="96" idx="7"/>
          </p:cNvCxnSpPr>
          <p:nvPr/>
        </p:nvCxnSpPr>
        <p:spPr>
          <a:xfrm flipH="1">
            <a:off x="1297951" y="2571751"/>
            <a:ext cx="597660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5" name="Google Shape;115;p6"/>
          <p:cNvSpPr txBox="1"/>
          <p:nvPr/>
        </p:nvSpPr>
        <p:spPr>
          <a:xfrm>
            <a:off x="7746210" y="1039869"/>
            <a:ext cx="110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side quests are mandatory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6">
            <a:hlinkClick action="ppaction://hlinksldjump" r:id="rId6"/>
          </p:cNvPr>
          <p:cNvSpPr/>
          <p:nvPr/>
        </p:nvSpPr>
        <p:spPr>
          <a:xfrm>
            <a:off x="2436698" y="672475"/>
            <a:ext cx="1197900" cy="10911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to NPCs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>
            <a:hlinkClick action="ppaction://hlinksldjump" r:id="rId7"/>
          </p:cNvPr>
          <p:cNvSpPr/>
          <p:nvPr/>
        </p:nvSpPr>
        <p:spPr>
          <a:xfrm>
            <a:off x="4605750" y="3505150"/>
            <a:ext cx="933600" cy="367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>
            <a:hlinkClick action="ppaction://hlinksldjump" r:id="rId8"/>
          </p:cNvPr>
          <p:cNvSpPr/>
          <p:nvPr/>
        </p:nvSpPr>
        <p:spPr>
          <a:xfrm>
            <a:off x="1745225" y="3490113"/>
            <a:ext cx="933600" cy="3678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6"/>
          <p:cNvCxnSpPr>
            <a:stCxn id="108" idx="7"/>
            <a:endCxn id="106" idx="2"/>
          </p:cNvCxnSpPr>
          <p:nvPr/>
        </p:nvCxnSpPr>
        <p:spPr>
          <a:xfrm>
            <a:off x="3459170" y="832263"/>
            <a:ext cx="876300" cy="20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9" name="Google Shape;119;p6"/>
          <p:cNvSpPr/>
          <p:nvPr/>
        </p:nvSpPr>
        <p:spPr>
          <a:xfrm>
            <a:off x="2564775" y="4374225"/>
            <a:ext cx="11460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6">
            <a:hlinkClick action="ppaction://hlinksldjump" r:id="rId9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118000" y="973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Every level of the dungeon - Inside safe room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6" name="Google Shape;126;p7"/>
          <p:cNvSpPr/>
          <p:nvPr/>
        </p:nvSpPr>
        <p:spPr>
          <a:xfrm>
            <a:off x="3478275" y="2243100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safe room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>
            <a:hlinkClick action="ppaction://hlinksldjump" r:id="rId3"/>
          </p:cNvPr>
          <p:cNvSpPr/>
          <p:nvPr/>
        </p:nvSpPr>
        <p:spPr>
          <a:xfrm>
            <a:off x="6758725" y="930593"/>
            <a:ext cx="1441200" cy="13125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Pay to Upgrade weapons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57450" y="930600"/>
            <a:ext cx="1441200" cy="13125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consumables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" name="Google Shape;129;p7"/>
          <p:cNvCxnSpPr>
            <a:stCxn id="126" idx="1"/>
            <a:endCxn id="128" idx="6"/>
          </p:cNvCxnSpPr>
          <p:nvPr/>
        </p:nvCxnSpPr>
        <p:spPr>
          <a:xfrm rot="10800000">
            <a:off x="1898634" y="1586911"/>
            <a:ext cx="1790700" cy="8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0" name="Google Shape;130;p7">
            <a:hlinkClick action="ppaction://hlinksldjump" r:id="rId4"/>
          </p:cNvPr>
          <p:cNvSpPr/>
          <p:nvPr/>
        </p:nvSpPr>
        <p:spPr>
          <a:xfrm>
            <a:off x="6758725" y="3501800"/>
            <a:ext cx="1441200" cy="13125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skill tree upgrades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457450" y="3501800"/>
            <a:ext cx="1441200" cy="1312500"/>
          </a:xfrm>
          <a:prstGeom prst="ellips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Regain health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7"/>
          <p:cNvCxnSpPr/>
          <p:nvPr/>
        </p:nvCxnSpPr>
        <p:spPr>
          <a:xfrm rot="10800000">
            <a:off x="1820625" y="1876550"/>
            <a:ext cx="1721700" cy="7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33" name="Google Shape;133;p7"/>
          <p:cNvCxnSpPr/>
          <p:nvPr/>
        </p:nvCxnSpPr>
        <p:spPr>
          <a:xfrm flipH="1">
            <a:off x="1863834" y="3231686"/>
            <a:ext cx="1713000" cy="6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7"/>
          <p:cNvCxnSpPr/>
          <p:nvPr/>
        </p:nvCxnSpPr>
        <p:spPr>
          <a:xfrm flipH="1">
            <a:off x="1898675" y="3415375"/>
            <a:ext cx="1880400" cy="7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35" name="Google Shape;135;p7">
            <a:hlinkClick action="ppaction://hlinksldjump" r:id="rId5"/>
          </p:cNvPr>
          <p:cNvSpPr/>
          <p:nvPr/>
        </p:nvSpPr>
        <p:spPr>
          <a:xfrm>
            <a:off x="2221675" y="1876550"/>
            <a:ext cx="1355100" cy="421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 with Merchant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2116425" y="3504300"/>
            <a:ext cx="1355100" cy="4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7"/>
          <p:cNvCxnSpPr>
            <a:endCxn id="126" idx="6"/>
          </p:cNvCxnSpPr>
          <p:nvPr/>
        </p:nvCxnSpPr>
        <p:spPr>
          <a:xfrm rot="10800000">
            <a:off x="4919475" y="2899350"/>
            <a:ext cx="2084400" cy="7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" name="Google Shape;138;p7"/>
          <p:cNvCxnSpPr/>
          <p:nvPr/>
        </p:nvCxnSpPr>
        <p:spPr>
          <a:xfrm rot="10800000">
            <a:off x="4878300" y="3178125"/>
            <a:ext cx="1913700" cy="71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39" name="Google Shape;139;p7"/>
          <p:cNvSpPr/>
          <p:nvPr/>
        </p:nvSpPr>
        <p:spPr>
          <a:xfrm>
            <a:off x="5234875" y="3231675"/>
            <a:ext cx="1355100" cy="42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Spend XP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7"/>
          <p:cNvCxnSpPr/>
          <p:nvPr/>
        </p:nvCxnSpPr>
        <p:spPr>
          <a:xfrm flipH="1" rot="10800000">
            <a:off x="4575313" y="1811938"/>
            <a:ext cx="22275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1" name="Google Shape;141;p7"/>
          <p:cNvCxnSpPr>
            <a:stCxn id="127" idx="3"/>
          </p:cNvCxnSpPr>
          <p:nvPr/>
        </p:nvCxnSpPr>
        <p:spPr>
          <a:xfrm flipH="1">
            <a:off x="4855084" y="2050882"/>
            <a:ext cx="2114700" cy="5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42" name="Google Shape;142;p7">
            <a:hlinkClick action="ppaction://hlinksldjump" r:id="rId6"/>
          </p:cNvPr>
          <p:cNvSpPr/>
          <p:nvPr/>
        </p:nvSpPr>
        <p:spPr>
          <a:xfrm>
            <a:off x="5161550" y="2048000"/>
            <a:ext cx="1355100" cy="4212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 with Blacksmith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>
            <a:hlinkClick action="ppaction://hlinksldjump" r:id="rId7"/>
          </p:cNvPr>
          <p:cNvSpPr/>
          <p:nvPr/>
        </p:nvSpPr>
        <p:spPr>
          <a:xfrm>
            <a:off x="6752650" y="1786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-69300" y="-88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Inside safe room - Upgrade weapons</a:t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686100" y="1829500"/>
            <a:ext cx="10800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 weapons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4857890" y="1894918"/>
            <a:ext cx="1080000" cy="9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weapon stats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7089177" y="1894918"/>
            <a:ext cx="1080000" cy="9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 inventory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8"/>
          <p:cNvCxnSpPr>
            <a:stCxn id="150" idx="6"/>
            <a:endCxn id="151" idx="2"/>
          </p:cNvCxnSpPr>
          <p:nvPr/>
        </p:nvCxnSpPr>
        <p:spPr>
          <a:xfrm>
            <a:off x="5937890" y="2386768"/>
            <a:ext cx="11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3" name="Google Shape;153;p8"/>
          <p:cNvSpPr/>
          <p:nvPr/>
        </p:nvSpPr>
        <p:spPr>
          <a:xfrm>
            <a:off x="2520200" y="3754450"/>
            <a:ext cx="10800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Dagger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2520200" y="2817125"/>
            <a:ext cx="10800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Bow and Arrow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2520200" y="1836112"/>
            <a:ext cx="10800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Staff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2520200" y="906712"/>
            <a:ext cx="1080000" cy="67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Sword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8"/>
          <p:cNvCxnSpPr>
            <a:stCxn id="149" idx="2"/>
            <a:endCxn id="153" idx="1"/>
          </p:cNvCxnSpPr>
          <p:nvPr/>
        </p:nvCxnSpPr>
        <p:spPr>
          <a:xfrm flipH="1" rot="-5400000">
            <a:off x="1080450" y="2654350"/>
            <a:ext cx="1585500" cy="129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8"/>
          <p:cNvCxnSpPr>
            <a:endCxn id="154" idx="1"/>
          </p:cNvCxnSpPr>
          <p:nvPr/>
        </p:nvCxnSpPr>
        <p:spPr>
          <a:xfrm>
            <a:off x="1508600" y="2511425"/>
            <a:ext cx="1011600" cy="645300"/>
          </a:xfrm>
          <a:prstGeom prst="bentConnector3">
            <a:avLst>
              <a:gd fmla="val 10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9" name="Google Shape;159;p8"/>
          <p:cNvCxnSpPr>
            <a:stCxn id="149" idx="0"/>
            <a:endCxn id="156" idx="1"/>
          </p:cNvCxnSpPr>
          <p:nvPr/>
        </p:nvCxnSpPr>
        <p:spPr>
          <a:xfrm rot="-5400000">
            <a:off x="1581600" y="890800"/>
            <a:ext cx="583200" cy="1294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0" name="Google Shape;160;p8"/>
          <p:cNvCxnSpPr>
            <a:stCxn id="153" idx="3"/>
            <a:endCxn id="150" idx="4"/>
          </p:cNvCxnSpPr>
          <p:nvPr/>
        </p:nvCxnSpPr>
        <p:spPr>
          <a:xfrm flipH="1" rot="10800000">
            <a:off x="3600200" y="2878750"/>
            <a:ext cx="1797600" cy="12153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1" name="Google Shape;161;p8"/>
          <p:cNvCxnSpPr>
            <a:stCxn id="149" idx="3"/>
            <a:endCxn id="155" idx="1"/>
          </p:cNvCxnSpPr>
          <p:nvPr/>
        </p:nvCxnSpPr>
        <p:spPr>
          <a:xfrm>
            <a:off x="1766100" y="2169100"/>
            <a:ext cx="754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2" name="Google Shape;162;p8"/>
          <p:cNvCxnSpPr>
            <a:endCxn id="150" idx="3"/>
          </p:cNvCxnSpPr>
          <p:nvPr/>
        </p:nvCxnSpPr>
        <p:spPr>
          <a:xfrm flipH="1" rot="10800000">
            <a:off x="3600052" y="2734558"/>
            <a:ext cx="1416000" cy="375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3" name="Google Shape;163;p8"/>
          <p:cNvCxnSpPr>
            <a:endCxn id="150" idx="0"/>
          </p:cNvCxnSpPr>
          <p:nvPr/>
        </p:nvCxnSpPr>
        <p:spPr>
          <a:xfrm>
            <a:off x="3600290" y="1215418"/>
            <a:ext cx="1797600" cy="679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4" name="Google Shape;164;p8"/>
          <p:cNvCxnSpPr>
            <a:endCxn id="150" idx="2"/>
          </p:cNvCxnSpPr>
          <p:nvPr/>
        </p:nvCxnSpPr>
        <p:spPr>
          <a:xfrm>
            <a:off x="3599990" y="2162968"/>
            <a:ext cx="1257900" cy="22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5" name="Google Shape;165;p8"/>
          <p:cNvCxnSpPr>
            <a:stCxn id="151" idx="4"/>
          </p:cNvCxnSpPr>
          <p:nvPr/>
        </p:nvCxnSpPr>
        <p:spPr>
          <a:xfrm flipH="1" rot="5400000">
            <a:off x="4089327" y="-661232"/>
            <a:ext cx="367200" cy="6712500"/>
          </a:xfrm>
          <a:prstGeom prst="bentConnector4">
            <a:avLst>
              <a:gd fmla="val -547639" name="adj1"/>
              <a:gd fmla="val 9999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8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8">
            <a:hlinkClick action="ppaction://hlinksldjump" r:id="rId4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Safe room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Inside safe room - Upgrade player skills</a:t>
            </a:r>
            <a:endParaRPr/>
          </a:p>
        </p:txBody>
      </p:sp>
      <p:sp>
        <p:nvSpPr>
          <p:cNvPr id="173" name="Google Shape;173;p9"/>
          <p:cNvSpPr/>
          <p:nvPr/>
        </p:nvSpPr>
        <p:spPr>
          <a:xfrm>
            <a:off x="188900" y="572692"/>
            <a:ext cx="1080000" cy="98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 Skills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/>
          <p:nvPr/>
        </p:nvSpPr>
        <p:spPr>
          <a:xfrm>
            <a:off x="188777" y="2876868"/>
            <a:ext cx="1080000" cy="98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Knight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1703595" y="3918547"/>
            <a:ext cx="1080000" cy="98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“God’s Purification” is not unlocked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9"/>
          <p:cNvCxnSpPr>
            <a:stCxn id="173" idx="4"/>
            <a:endCxn id="177" idx="0"/>
          </p:cNvCxnSpPr>
          <p:nvPr/>
        </p:nvCxnSpPr>
        <p:spPr>
          <a:xfrm>
            <a:off x="728900" y="1556392"/>
            <a:ext cx="0" cy="15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9"/>
          <p:cNvSpPr/>
          <p:nvPr/>
        </p:nvSpPr>
        <p:spPr>
          <a:xfrm>
            <a:off x="188902" y="4102332"/>
            <a:ext cx="1080000" cy="98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Paladin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4122515" y="2934856"/>
            <a:ext cx="1080000" cy="98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Unlock skill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9"/>
          <p:cNvCxnSpPr>
            <a:stCxn id="174" idx="4"/>
            <a:endCxn id="178" idx="0"/>
          </p:cNvCxnSpPr>
          <p:nvPr/>
        </p:nvCxnSpPr>
        <p:spPr>
          <a:xfrm>
            <a:off x="728777" y="3860568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1" name="Google Shape;181;p9"/>
          <p:cNvCxnSpPr>
            <a:stCxn id="175" idx="0"/>
            <a:endCxn id="182" idx="2"/>
          </p:cNvCxnSpPr>
          <p:nvPr/>
        </p:nvCxnSpPr>
        <p:spPr>
          <a:xfrm rot="10800000">
            <a:off x="2242095" y="3741847"/>
            <a:ext cx="15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3" name="Google Shape;183;p9"/>
          <p:cNvSpPr/>
          <p:nvPr/>
        </p:nvSpPr>
        <p:spPr>
          <a:xfrm>
            <a:off x="7822502" y="1007756"/>
            <a:ext cx="1080000" cy="98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Upgrade Skill screen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4" name="Google Shape;184;p9"/>
          <p:cNvCxnSpPr>
            <a:stCxn id="178" idx="5"/>
            <a:endCxn id="175" idx="2"/>
          </p:cNvCxnSpPr>
          <p:nvPr/>
        </p:nvCxnSpPr>
        <p:spPr>
          <a:xfrm flipH="1" rot="10800000">
            <a:off x="1110740" y="4410372"/>
            <a:ext cx="592800" cy="5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5" name="Google Shape;185;p9"/>
          <p:cNvCxnSpPr>
            <a:stCxn id="179" idx="6"/>
            <a:endCxn id="183" idx="3"/>
          </p:cNvCxnSpPr>
          <p:nvPr/>
        </p:nvCxnSpPr>
        <p:spPr>
          <a:xfrm flipH="1" rot="10800000">
            <a:off x="5202515" y="1847506"/>
            <a:ext cx="2778000" cy="157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6" name="Google Shape;186;p9"/>
          <p:cNvCxnSpPr>
            <a:stCxn id="183" idx="1"/>
            <a:endCxn id="173" idx="6"/>
          </p:cNvCxnSpPr>
          <p:nvPr/>
        </p:nvCxnSpPr>
        <p:spPr>
          <a:xfrm rot="10800000">
            <a:off x="1268764" y="1064516"/>
            <a:ext cx="6711900" cy="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9">
            <a:hlinkClick action="ppaction://hlinksldjump" r:id="rId3"/>
          </p:cNvPr>
          <p:cNvSpPr/>
          <p:nvPr/>
        </p:nvSpPr>
        <p:spPr>
          <a:xfrm>
            <a:off x="7286050" y="483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Safe room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">
            <a:hlinkClick action="ppaction://hlinksldjump" r:id="rId4"/>
          </p:cNvPr>
          <p:cNvSpPr/>
          <p:nvPr/>
        </p:nvSpPr>
        <p:spPr>
          <a:xfrm>
            <a:off x="5762050" y="483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1820567" y="3398121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Unlocked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2971557" y="3254793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Unlocked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9"/>
          <p:cNvSpPr/>
          <p:nvPr/>
        </p:nvSpPr>
        <p:spPr>
          <a:xfrm>
            <a:off x="1700391" y="2237797"/>
            <a:ext cx="1080000" cy="98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“Holy Protection” is not unlocked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9"/>
          <p:cNvCxnSpPr>
            <a:stCxn id="182" idx="0"/>
            <a:endCxn id="190" idx="4"/>
          </p:cNvCxnSpPr>
          <p:nvPr/>
        </p:nvCxnSpPr>
        <p:spPr>
          <a:xfrm rot="10800000">
            <a:off x="2240267" y="3221421"/>
            <a:ext cx="1800" cy="1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9"/>
          <p:cNvCxnSpPr>
            <a:stCxn id="190" idx="0"/>
            <a:endCxn id="193" idx="2"/>
          </p:cNvCxnSpPr>
          <p:nvPr/>
        </p:nvCxnSpPr>
        <p:spPr>
          <a:xfrm rot="10800000">
            <a:off x="2240391" y="2053597"/>
            <a:ext cx="0" cy="1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p9"/>
          <p:cNvSpPr/>
          <p:nvPr/>
        </p:nvSpPr>
        <p:spPr>
          <a:xfrm>
            <a:off x="1818892" y="1709721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Unlocked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9"/>
          <p:cNvCxnSpPr>
            <a:stCxn id="193" idx="3"/>
            <a:endCxn id="195" idx="2"/>
          </p:cNvCxnSpPr>
          <p:nvPr/>
        </p:nvCxnSpPr>
        <p:spPr>
          <a:xfrm>
            <a:off x="2661892" y="1881621"/>
            <a:ext cx="1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9"/>
          <p:cNvSpPr/>
          <p:nvPr/>
        </p:nvSpPr>
        <p:spPr>
          <a:xfrm>
            <a:off x="2853048" y="1389781"/>
            <a:ext cx="1080000" cy="98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“Holy Projectile” is not unlocked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9"/>
          <p:cNvCxnSpPr>
            <a:stCxn id="190" idx="6"/>
            <a:endCxn id="189" idx="0"/>
          </p:cNvCxnSpPr>
          <p:nvPr/>
        </p:nvCxnSpPr>
        <p:spPr>
          <a:xfrm>
            <a:off x="2780391" y="2729647"/>
            <a:ext cx="612600" cy="5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9"/>
          <p:cNvCxnSpPr>
            <a:stCxn id="195" idx="6"/>
            <a:endCxn id="198" idx="1"/>
          </p:cNvCxnSpPr>
          <p:nvPr/>
        </p:nvCxnSpPr>
        <p:spPr>
          <a:xfrm>
            <a:off x="3933048" y="1881631"/>
            <a:ext cx="1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8" name="Google Shape;198;p9"/>
          <p:cNvSpPr/>
          <p:nvPr/>
        </p:nvSpPr>
        <p:spPr>
          <a:xfrm>
            <a:off x="4124205" y="1709721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Unlocked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9"/>
          <p:cNvCxnSpPr>
            <a:stCxn id="198" idx="3"/>
            <a:endCxn id="200" idx="2"/>
          </p:cNvCxnSpPr>
          <p:nvPr/>
        </p:nvCxnSpPr>
        <p:spPr>
          <a:xfrm flipH="1" rot="10800000">
            <a:off x="4967205" y="1878021"/>
            <a:ext cx="191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p9"/>
          <p:cNvSpPr/>
          <p:nvPr/>
        </p:nvSpPr>
        <p:spPr>
          <a:xfrm>
            <a:off x="5158340" y="1386243"/>
            <a:ext cx="1080000" cy="98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Pick a new subclass to upgrade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9"/>
          <p:cNvCxnSpPr>
            <a:stCxn id="200" idx="1"/>
            <a:endCxn id="177" idx="7"/>
          </p:cNvCxnSpPr>
          <p:nvPr/>
        </p:nvCxnSpPr>
        <p:spPr>
          <a:xfrm rot="5400000">
            <a:off x="3050902" y="-409797"/>
            <a:ext cx="325500" cy="4205700"/>
          </a:xfrm>
          <a:prstGeom prst="curvedConnector3">
            <a:avLst>
              <a:gd fmla="val -714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9">
            <a:hlinkClick action="ppaction://hlinkshowjump?jump=nextslide"/>
          </p:cNvPr>
          <p:cNvSpPr/>
          <p:nvPr/>
        </p:nvSpPr>
        <p:spPr>
          <a:xfrm>
            <a:off x="188902" y="1711731"/>
            <a:ext cx="1080000" cy="9837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Subclass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9"/>
          <p:cNvCxnSpPr>
            <a:stCxn id="177" idx="4"/>
            <a:endCxn id="174" idx="0"/>
          </p:cNvCxnSpPr>
          <p:nvPr/>
        </p:nvCxnSpPr>
        <p:spPr>
          <a:xfrm>
            <a:off x="728902" y="2695431"/>
            <a:ext cx="0" cy="18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9"/>
          <p:cNvCxnSpPr>
            <a:stCxn id="175" idx="7"/>
            <a:endCxn id="189" idx="2"/>
          </p:cNvCxnSpPr>
          <p:nvPr/>
        </p:nvCxnSpPr>
        <p:spPr>
          <a:xfrm flipH="1" rot="10800000">
            <a:off x="2625433" y="3598507"/>
            <a:ext cx="767700" cy="46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9"/>
          <p:cNvCxnSpPr>
            <a:stCxn id="195" idx="4"/>
            <a:endCxn id="189" idx="0"/>
          </p:cNvCxnSpPr>
          <p:nvPr/>
        </p:nvCxnSpPr>
        <p:spPr>
          <a:xfrm>
            <a:off x="3393048" y="2373481"/>
            <a:ext cx="0" cy="88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9"/>
          <p:cNvCxnSpPr>
            <a:stCxn id="189" idx="3"/>
            <a:endCxn id="179" idx="2"/>
          </p:cNvCxnSpPr>
          <p:nvPr/>
        </p:nvCxnSpPr>
        <p:spPr>
          <a:xfrm>
            <a:off x="3814557" y="3426693"/>
            <a:ext cx="30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45d7bc7e7_0_0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Inside safe room - Change player subclass &amp; skills</a:t>
            </a:r>
            <a:endParaRPr/>
          </a:p>
        </p:txBody>
      </p:sp>
      <p:sp>
        <p:nvSpPr>
          <p:cNvPr id="211" name="Google Shape;211;g2c45d7bc7e7_0_0"/>
          <p:cNvSpPr txBox="1"/>
          <p:nvPr/>
        </p:nvSpPr>
        <p:spPr>
          <a:xfrm>
            <a:off x="39875" y="518850"/>
            <a:ext cx="36651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Players can only use skills from one subclass at any given time. Two active and unlimited passive skills are equippable at a time. 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class starts with 2 active skills.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unlocking a new skill, it unlocks skills at the same depth in other skill trees.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2c45d7bc7e7_0_0">
            <a:hlinkClick action="ppaction://hlinksldjump" r:id="rId3"/>
          </p:cNvPr>
          <p:cNvSpPr/>
          <p:nvPr/>
        </p:nvSpPr>
        <p:spPr>
          <a:xfrm>
            <a:off x="7286050" y="483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Safe room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c45d7bc7e7_0_0">
            <a:hlinkClick action="ppaction://hlinksldjump" r:id="rId4"/>
          </p:cNvPr>
          <p:cNvSpPr/>
          <p:nvPr/>
        </p:nvSpPr>
        <p:spPr>
          <a:xfrm>
            <a:off x="5762050" y="483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c45d7bc7e7_0_0"/>
          <p:cNvSpPr/>
          <p:nvPr/>
        </p:nvSpPr>
        <p:spPr>
          <a:xfrm>
            <a:off x="1028125" y="4027717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Wizard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c45d7bc7e7_0_0"/>
          <p:cNvSpPr/>
          <p:nvPr/>
        </p:nvSpPr>
        <p:spPr>
          <a:xfrm>
            <a:off x="7296846" y="4065975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Knight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2c45d7bc7e7_0_0"/>
          <p:cNvSpPr/>
          <p:nvPr/>
        </p:nvSpPr>
        <p:spPr>
          <a:xfrm>
            <a:off x="2619300" y="2934178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Ranger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2c45d7bc7e7_0_0"/>
          <p:cNvSpPr/>
          <p:nvPr/>
        </p:nvSpPr>
        <p:spPr>
          <a:xfrm>
            <a:off x="4079994" y="4319007"/>
            <a:ext cx="1008000" cy="76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Subclass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2c45d7bc7e7_0_0"/>
          <p:cNvSpPr/>
          <p:nvPr/>
        </p:nvSpPr>
        <p:spPr>
          <a:xfrm>
            <a:off x="1028132" y="3362069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Chaos Sorcerer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c45d7bc7e7_0_0"/>
          <p:cNvSpPr/>
          <p:nvPr/>
        </p:nvSpPr>
        <p:spPr>
          <a:xfrm>
            <a:off x="39879" y="3362069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Divine Channeler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c45d7bc7e7_0_0"/>
          <p:cNvSpPr/>
          <p:nvPr/>
        </p:nvSpPr>
        <p:spPr>
          <a:xfrm>
            <a:off x="3543142" y="2309366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Beastmaster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c45d7bc7e7_0_0"/>
          <p:cNvSpPr/>
          <p:nvPr/>
        </p:nvSpPr>
        <p:spPr>
          <a:xfrm>
            <a:off x="2609109" y="2306942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2c45d7bc7e7_0_0"/>
          <p:cNvSpPr/>
          <p:nvPr/>
        </p:nvSpPr>
        <p:spPr>
          <a:xfrm>
            <a:off x="7296838" y="3364052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Berserker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2c45d7bc7e7_0_0"/>
          <p:cNvSpPr/>
          <p:nvPr/>
        </p:nvSpPr>
        <p:spPr>
          <a:xfrm>
            <a:off x="6334399" y="3364052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Paladin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g2c45d7bc7e7_0_0"/>
          <p:cNvCxnSpPr>
            <a:stCxn id="217" idx="2"/>
            <a:endCxn id="214" idx="2"/>
          </p:cNvCxnSpPr>
          <p:nvPr/>
        </p:nvCxnSpPr>
        <p:spPr>
          <a:xfrm rot="10800000">
            <a:off x="1449594" y="4371507"/>
            <a:ext cx="2630400" cy="3294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5" name="Google Shape;225;g2c45d7bc7e7_0_0"/>
          <p:cNvCxnSpPr>
            <a:stCxn id="217" idx="6"/>
            <a:endCxn id="215" idx="2"/>
          </p:cNvCxnSpPr>
          <p:nvPr/>
        </p:nvCxnSpPr>
        <p:spPr>
          <a:xfrm flipH="1" rot="10800000">
            <a:off x="5087994" y="4409907"/>
            <a:ext cx="2630400" cy="291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6" name="Google Shape;226;g2c45d7bc7e7_0_0"/>
          <p:cNvCxnSpPr>
            <a:stCxn id="214" idx="0"/>
            <a:endCxn id="219" idx="2"/>
          </p:cNvCxnSpPr>
          <p:nvPr/>
        </p:nvCxnSpPr>
        <p:spPr>
          <a:xfrm flipH="1" rot="5400000">
            <a:off x="794575" y="3372667"/>
            <a:ext cx="321900" cy="988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7" name="Google Shape;227;g2c45d7bc7e7_0_0"/>
          <p:cNvCxnSpPr>
            <a:stCxn id="214" idx="0"/>
            <a:endCxn id="218" idx="2"/>
          </p:cNvCxnSpPr>
          <p:nvPr/>
        </p:nvCxnSpPr>
        <p:spPr>
          <a:xfrm rot="-5400000">
            <a:off x="1288975" y="3866467"/>
            <a:ext cx="321900" cy="6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g2c45d7bc7e7_0_0"/>
          <p:cNvCxnSpPr>
            <a:stCxn id="216" idx="0"/>
            <a:endCxn id="221" idx="2"/>
          </p:cNvCxnSpPr>
          <p:nvPr/>
        </p:nvCxnSpPr>
        <p:spPr>
          <a:xfrm flipH="1" rot="5400000">
            <a:off x="2893950" y="2787328"/>
            <a:ext cx="283500" cy="102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g2c45d7bc7e7_0_0"/>
          <p:cNvCxnSpPr>
            <a:stCxn id="216" idx="0"/>
            <a:endCxn id="220" idx="2"/>
          </p:cNvCxnSpPr>
          <p:nvPr/>
        </p:nvCxnSpPr>
        <p:spPr>
          <a:xfrm rot="-5400000">
            <a:off x="3362100" y="2331778"/>
            <a:ext cx="281100" cy="923700"/>
          </a:xfrm>
          <a:prstGeom prst="curvedConnector3">
            <a:avLst>
              <a:gd fmla="val 4998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g2c45d7bc7e7_0_0"/>
          <p:cNvCxnSpPr>
            <a:stCxn id="215" idx="0"/>
            <a:endCxn id="223" idx="2"/>
          </p:cNvCxnSpPr>
          <p:nvPr/>
        </p:nvCxnSpPr>
        <p:spPr>
          <a:xfrm flipH="1" rot="5400000">
            <a:off x="7058046" y="3405675"/>
            <a:ext cx="358200" cy="9624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1" name="Google Shape;231;g2c45d7bc7e7_0_0"/>
          <p:cNvCxnSpPr>
            <a:stCxn id="215" idx="0"/>
            <a:endCxn id="222" idx="2"/>
          </p:cNvCxnSpPr>
          <p:nvPr/>
        </p:nvCxnSpPr>
        <p:spPr>
          <a:xfrm rot="-5400000">
            <a:off x="7539546" y="3886575"/>
            <a:ext cx="358200" cy="6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g2c45d7bc7e7_0_0"/>
          <p:cNvCxnSpPr>
            <a:stCxn id="217" idx="1"/>
            <a:endCxn id="216" idx="2"/>
          </p:cNvCxnSpPr>
          <p:nvPr/>
        </p:nvCxnSpPr>
        <p:spPr>
          <a:xfrm flipH="1" rot="5400000">
            <a:off x="3057762" y="3261013"/>
            <a:ext cx="1152900" cy="1186800"/>
          </a:xfrm>
          <a:prstGeom prst="curvedConnector3">
            <a:avLst>
              <a:gd fmla="val 5485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3" name="Google Shape;233;g2c45d7bc7e7_0_0"/>
          <p:cNvCxnSpPr>
            <a:stCxn id="217" idx="7"/>
            <a:endCxn id="234" idx="2"/>
          </p:cNvCxnSpPr>
          <p:nvPr/>
        </p:nvCxnSpPr>
        <p:spPr>
          <a:xfrm rot="-5400000">
            <a:off x="4996776" y="3183463"/>
            <a:ext cx="1191000" cy="1303800"/>
          </a:xfrm>
          <a:prstGeom prst="curvedConnector3">
            <a:avLst>
              <a:gd fmla="val 546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g2c45d7bc7e7_0_0"/>
          <p:cNvSpPr/>
          <p:nvPr/>
        </p:nvSpPr>
        <p:spPr>
          <a:xfrm>
            <a:off x="5822538" y="2896153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Assassin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c45d7bc7e7_0_0"/>
          <p:cNvSpPr/>
          <p:nvPr/>
        </p:nvSpPr>
        <p:spPr>
          <a:xfrm>
            <a:off x="8259288" y="3364052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Commanding General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2c45d7bc7e7_0_0"/>
          <p:cNvCxnSpPr>
            <a:stCxn id="215" idx="0"/>
            <a:endCxn id="235" idx="2"/>
          </p:cNvCxnSpPr>
          <p:nvPr/>
        </p:nvCxnSpPr>
        <p:spPr>
          <a:xfrm rot="-5400000">
            <a:off x="8020446" y="3405675"/>
            <a:ext cx="358200" cy="962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7" name="Google Shape;237;g2c45d7bc7e7_0_0"/>
          <p:cNvSpPr/>
          <p:nvPr/>
        </p:nvSpPr>
        <p:spPr>
          <a:xfrm>
            <a:off x="2016382" y="3362069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Summoner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g2c45d7bc7e7_0_0"/>
          <p:cNvSpPr/>
          <p:nvPr/>
        </p:nvSpPr>
        <p:spPr>
          <a:xfrm>
            <a:off x="1675057" y="2306619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Rogue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9" name="Google Shape;239;g2c45d7bc7e7_0_0"/>
          <p:cNvCxnSpPr>
            <a:stCxn id="214" idx="0"/>
            <a:endCxn id="237" idx="2"/>
          </p:cNvCxnSpPr>
          <p:nvPr/>
        </p:nvCxnSpPr>
        <p:spPr>
          <a:xfrm rot="-5400000">
            <a:off x="1782775" y="3372667"/>
            <a:ext cx="321900" cy="988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g2c45d7bc7e7_0_0"/>
          <p:cNvCxnSpPr>
            <a:stCxn id="216" idx="0"/>
            <a:endCxn id="238" idx="2"/>
          </p:cNvCxnSpPr>
          <p:nvPr/>
        </p:nvCxnSpPr>
        <p:spPr>
          <a:xfrm flipH="1" rot="5400000">
            <a:off x="2426850" y="2320228"/>
            <a:ext cx="283800" cy="9441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1" name="Google Shape;241;g2c45d7bc7e7_0_0"/>
          <p:cNvSpPr/>
          <p:nvPr/>
        </p:nvSpPr>
        <p:spPr>
          <a:xfrm>
            <a:off x="6756592" y="2309379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Venomancer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2c45d7bc7e7_0_0"/>
          <p:cNvSpPr/>
          <p:nvPr/>
        </p:nvSpPr>
        <p:spPr>
          <a:xfrm>
            <a:off x="5822559" y="2306954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Swiftstrike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g2c45d7bc7e7_0_0"/>
          <p:cNvCxnSpPr>
            <a:stCxn id="234" idx="0"/>
            <a:endCxn id="242" idx="2"/>
          </p:cNvCxnSpPr>
          <p:nvPr/>
        </p:nvCxnSpPr>
        <p:spPr>
          <a:xfrm rot="-5400000">
            <a:off x="6121638" y="2773153"/>
            <a:ext cx="245400" cy="600"/>
          </a:xfrm>
          <a:prstGeom prst="curved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4" name="Google Shape;244;g2c45d7bc7e7_0_0"/>
          <p:cNvCxnSpPr>
            <a:stCxn id="234" idx="0"/>
            <a:endCxn id="241" idx="2"/>
          </p:cNvCxnSpPr>
          <p:nvPr/>
        </p:nvCxnSpPr>
        <p:spPr>
          <a:xfrm rot="-5400000">
            <a:off x="6589638" y="2307553"/>
            <a:ext cx="243000" cy="934200"/>
          </a:xfrm>
          <a:prstGeom prst="curvedConnector3">
            <a:avLst>
              <a:gd fmla="val 4997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5" name="Google Shape;245;g2c45d7bc7e7_0_0"/>
          <p:cNvSpPr/>
          <p:nvPr/>
        </p:nvSpPr>
        <p:spPr>
          <a:xfrm>
            <a:off x="4888507" y="2306632"/>
            <a:ext cx="843000" cy="34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Shadowblade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6" name="Google Shape;246;g2c45d7bc7e7_0_0"/>
          <p:cNvCxnSpPr>
            <a:stCxn id="234" idx="0"/>
            <a:endCxn id="245" idx="2"/>
          </p:cNvCxnSpPr>
          <p:nvPr/>
        </p:nvCxnSpPr>
        <p:spPr>
          <a:xfrm flipH="1" rot="5400000">
            <a:off x="5654238" y="2306353"/>
            <a:ext cx="245700" cy="933900"/>
          </a:xfrm>
          <a:prstGeom prst="curvedConnector3">
            <a:avLst>
              <a:gd fmla="val 4998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" name="Google Shape;247;g2c45d7bc7e7_0_0"/>
          <p:cNvSpPr/>
          <p:nvPr/>
        </p:nvSpPr>
        <p:spPr>
          <a:xfrm>
            <a:off x="4110994" y="1304282"/>
            <a:ext cx="1008000" cy="76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 2 active skills</a:t>
            </a:r>
            <a:endParaRPr b="1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c45d7bc7e7_0_0"/>
          <p:cNvSpPr/>
          <p:nvPr/>
        </p:nvSpPr>
        <p:spPr>
          <a:xfrm rot="981285">
            <a:off x="4416121" y="2084053"/>
            <a:ext cx="167268" cy="375744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45d7bc7e7_0_0"/>
          <p:cNvSpPr/>
          <p:nvPr/>
        </p:nvSpPr>
        <p:spPr>
          <a:xfrm flipH="1" rot="5400000">
            <a:off x="1535200" y="671575"/>
            <a:ext cx="1403400" cy="3748200"/>
          </a:xfrm>
          <a:prstGeom prst="bentUpArrow">
            <a:avLst>
              <a:gd fmla="val 11902" name="adj1"/>
              <a:gd fmla="val 9233" name="adj2"/>
              <a:gd fmla="val 2500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c45d7bc7e7_0_0"/>
          <p:cNvSpPr/>
          <p:nvPr/>
        </p:nvSpPr>
        <p:spPr>
          <a:xfrm rot="-5400000">
            <a:off x="6176025" y="666725"/>
            <a:ext cx="1487400" cy="3690000"/>
          </a:xfrm>
          <a:prstGeom prst="bentUpArrow">
            <a:avLst>
              <a:gd fmla="val 12065" name="adj1"/>
              <a:gd fmla="val 12171" name="adj2"/>
              <a:gd fmla="val 25000" name="adj3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2c45d7bc7e7_0_0"/>
          <p:cNvSpPr/>
          <p:nvPr/>
        </p:nvSpPr>
        <p:spPr>
          <a:xfrm rot="-1162640">
            <a:off x="4669560" y="2084145"/>
            <a:ext cx="167275" cy="375737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NPC Interaction</a:t>
            </a:r>
            <a:endParaRPr/>
          </a:p>
        </p:txBody>
      </p:sp>
      <p:sp>
        <p:nvSpPr>
          <p:cNvPr id="257" name="Google Shape;257;p10"/>
          <p:cNvSpPr/>
          <p:nvPr/>
        </p:nvSpPr>
        <p:spPr>
          <a:xfrm>
            <a:off x="311700" y="2371125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Talk to NPC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2995237" y="597425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Dialogue Interactions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/>
          <p:nvPr/>
        </p:nvSpPr>
        <p:spPr>
          <a:xfrm>
            <a:off x="2995225" y="3784725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Buy Consumables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0"/>
          <p:cNvCxnSpPr>
            <a:stCxn id="257" idx="7"/>
            <a:endCxn id="258" idx="3"/>
          </p:cNvCxnSpPr>
          <p:nvPr/>
        </p:nvCxnSpPr>
        <p:spPr>
          <a:xfrm flipH="1" rot="10800000">
            <a:off x="1541841" y="1717636"/>
            <a:ext cx="1664400" cy="84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1" name="Google Shape;261;p10"/>
          <p:cNvSpPr/>
          <p:nvPr/>
        </p:nvSpPr>
        <p:spPr>
          <a:xfrm>
            <a:off x="5862775" y="3784725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player strengths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10"/>
          <p:cNvCxnSpPr/>
          <p:nvPr/>
        </p:nvCxnSpPr>
        <p:spPr>
          <a:xfrm flipH="1" rot="10800000">
            <a:off x="4370950" y="4159700"/>
            <a:ext cx="15816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10"/>
          <p:cNvCxnSpPr>
            <a:stCxn id="261" idx="1"/>
            <a:endCxn id="258" idx="5"/>
          </p:cNvCxnSpPr>
          <p:nvPr/>
        </p:nvCxnSpPr>
        <p:spPr>
          <a:xfrm rot="10800000">
            <a:off x="4225234" y="1717636"/>
            <a:ext cx="1848600" cy="22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4" name="Google Shape;264;p10"/>
          <p:cNvSpPr/>
          <p:nvPr/>
        </p:nvSpPr>
        <p:spPr>
          <a:xfrm>
            <a:off x="5309269" y="597422"/>
            <a:ext cx="1441200" cy="13125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Side quests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10"/>
          <p:cNvCxnSpPr>
            <a:stCxn id="258" idx="6"/>
            <a:endCxn id="264" idx="2"/>
          </p:cNvCxnSpPr>
          <p:nvPr/>
        </p:nvCxnSpPr>
        <p:spPr>
          <a:xfrm>
            <a:off x="4436437" y="1253675"/>
            <a:ext cx="8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66" name="Google Shape;266;p10"/>
          <p:cNvSpPr/>
          <p:nvPr/>
        </p:nvSpPr>
        <p:spPr>
          <a:xfrm>
            <a:off x="7304050" y="2371130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special item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10"/>
          <p:cNvCxnSpPr>
            <a:stCxn id="264" idx="6"/>
            <a:endCxn id="268" idx="2"/>
          </p:cNvCxnSpPr>
          <p:nvPr/>
        </p:nvCxnSpPr>
        <p:spPr>
          <a:xfrm>
            <a:off x="6750469" y="1253672"/>
            <a:ext cx="55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9" name="Google Shape;269;p10"/>
          <p:cNvCxnSpPr>
            <a:stCxn id="266" idx="2"/>
          </p:cNvCxnSpPr>
          <p:nvPr/>
        </p:nvCxnSpPr>
        <p:spPr>
          <a:xfrm rot="10800000">
            <a:off x="4370950" y="1523180"/>
            <a:ext cx="2933100" cy="15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8" name="Google Shape;268;p10"/>
          <p:cNvSpPr/>
          <p:nvPr/>
        </p:nvSpPr>
        <p:spPr>
          <a:xfrm>
            <a:off x="7304050" y="597430"/>
            <a:ext cx="1441200" cy="1312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Dialogue Interactions and maybe combat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0"/>
          <p:cNvCxnSpPr>
            <a:stCxn id="268" idx="4"/>
            <a:endCxn id="266" idx="0"/>
          </p:cNvCxnSpPr>
          <p:nvPr/>
        </p:nvCxnSpPr>
        <p:spPr>
          <a:xfrm>
            <a:off x="8024650" y="1909930"/>
            <a:ext cx="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1" name="Google Shape;271;p10"/>
          <p:cNvSpPr/>
          <p:nvPr/>
        </p:nvSpPr>
        <p:spPr>
          <a:xfrm>
            <a:off x="1741650" y="1909935"/>
            <a:ext cx="12648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Story advancement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4802475" y="2741025"/>
            <a:ext cx="1264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item stat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3" name="Google Shape;273;p10"/>
          <p:cNvCxnSpPr>
            <a:stCxn id="259" idx="0"/>
            <a:endCxn id="258" idx="4"/>
          </p:cNvCxnSpPr>
          <p:nvPr/>
        </p:nvCxnSpPr>
        <p:spPr>
          <a:xfrm rot="10800000">
            <a:off x="3715825" y="1910025"/>
            <a:ext cx="0" cy="18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4" name="Google Shape;274;p10"/>
          <p:cNvSpPr/>
          <p:nvPr/>
        </p:nvSpPr>
        <p:spPr>
          <a:xfrm>
            <a:off x="3083425" y="2741025"/>
            <a:ext cx="12648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character stat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10"/>
          <p:cNvCxnSpPr/>
          <p:nvPr/>
        </p:nvCxnSpPr>
        <p:spPr>
          <a:xfrm flipH="1" rot="10800000">
            <a:off x="4403175" y="4665250"/>
            <a:ext cx="14958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76" name="Google Shape;276;p10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0">
            <a:hlinkClick action="ppaction://hlinksldjump" r:id="rId4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Safe room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c45d7bc7e7_1_129"/>
          <p:cNvSpPr txBox="1"/>
          <p:nvPr>
            <p:ph type="title"/>
          </p:nvPr>
        </p:nvSpPr>
        <p:spPr>
          <a:xfrm>
            <a:off x="129000" y="43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Enemy AI Loops</a:t>
            </a:r>
            <a:endParaRPr/>
          </a:p>
        </p:txBody>
      </p:sp>
      <p:sp>
        <p:nvSpPr>
          <p:cNvPr id="283" name="Google Shape;283;g2c45d7bc7e7_1_129"/>
          <p:cNvSpPr/>
          <p:nvPr/>
        </p:nvSpPr>
        <p:spPr>
          <a:xfrm>
            <a:off x="621600" y="220255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Idle State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4" name="Google Shape;284;g2c45d7bc7e7_1_129"/>
          <p:cNvCxnSpPr>
            <a:stCxn id="283" idx="6"/>
            <a:endCxn id="285" idx="2"/>
          </p:cNvCxnSpPr>
          <p:nvPr/>
        </p:nvCxnSpPr>
        <p:spPr>
          <a:xfrm>
            <a:off x="1499100" y="2648950"/>
            <a:ext cx="46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g2c45d7bc7e7_1_129">
            <a:hlinkClick action="ppaction://hlinksldjump" r:id="rId3"/>
          </p:cNvPr>
          <p:cNvSpPr/>
          <p:nvPr/>
        </p:nvSpPr>
        <p:spPr>
          <a:xfrm>
            <a:off x="5762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Game Overview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2c45d7bc7e7_1_129">
            <a:hlinkClick action="ppaction://hlinksldjump" r:id="rId4"/>
          </p:cNvPr>
          <p:cNvSpPr/>
          <p:nvPr/>
        </p:nvSpPr>
        <p:spPr>
          <a:xfrm>
            <a:off x="7286050" y="102450"/>
            <a:ext cx="1426800" cy="36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 to Dungeon Level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2c45d7bc7e7_1_129"/>
          <p:cNvSpPr/>
          <p:nvPr/>
        </p:nvSpPr>
        <p:spPr>
          <a:xfrm>
            <a:off x="281913" y="3773150"/>
            <a:ext cx="9183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Drop XP and currency, body despawns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g2c45d7bc7e7_1_129"/>
          <p:cNvCxnSpPr>
            <a:stCxn id="283" idx="3"/>
            <a:endCxn id="288" idx="1"/>
          </p:cNvCxnSpPr>
          <p:nvPr/>
        </p:nvCxnSpPr>
        <p:spPr>
          <a:xfrm flipH="1">
            <a:off x="416507" y="2964602"/>
            <a:ext cx="33360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g2c45d7bc7e7_1_129"/>
          <p:cNvCxnSpPr>
            <a:stCxn id="288" idx="7"/>
            <a:endCxn id="283" idx="5"/>
          </p:cNvCxnSpPr>
          <p:nvPr/>
        </p:nvCxnSpPr>
        <p:spPr>
          <a:xfrm flipH="1" rot="10800000">
            <a:off x="1065731" y="2964598"/>
            <a:ext cx="304800" cy="93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1" name="Google Shape;291;g2c45d7bc7e7_1_129"/>
          <p:cNvSpPr txBox="1"/>
          <p:nvPr/>
        </p:nvSpPr>
        <p:spPr>
          <a:xfrm>
            <a:off x="601195" y="3328350"/>
            <a:ext cx="91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Death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c45d7bc7e7_1_129"/>
          <p:cNvSpPr txBox="1"/>
          <p:nvPr/>
        </p:nvSpPr>
        <p:spPr>
          <a:xfrm>
            <a:off x="5459350" y="542217"/>
            <a:ext cx="32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Non-boss enemies will follow this loop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2c45d7bc7e7_1_129"/>
          <p:cNvSpPr/>
          <p:nvPr/>
        </p:nvSpPr>
        <p:spPr>
          <a:xfrm>
            <a:off x="1965350" y="220255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Sense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c45d7bc7e7_1_129"/>
          <p:cNvSpPr/>
          <p:nvPr/>
        </p:nvSpPr>
        <p:spPr>
          <a:xfrm>
            <a:off x="3345863" y="220255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Noise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2c45d7bc7e7_1_129"/>
          <p:cNvSpPr/>
          <p:nvPr/>
        </p:nvSpPr>
        <p:spPr>
          <a:xfrm>
            <a:off x="2842850" y="3374225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 Player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2c45d7bc7e7_1_129"/>
          <p:cNvSpPr/>
          <p:nvPr/>
        </p:nvSpPr>
        <p:spPr>
          <a:xfrm>
            <a:off x="4807900" y="220255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Move towards noise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2c45d7bc7e7_1_129"/>
          <p:cNvSpPr/>
          <p:nvPr/>
        </p:nvSpPr>
        <p:spPr>
          <a:xfrm>
            <a:off x="6311350" y="220255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Doesn’t see player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2c45d7bc7e7_1_129"/>
          <p:cNvSpPr/>
          <p:nvPr/>
        </p:nvSpPr>
        <p:spPr>
          <a:xfrm>
            <a:off x="1247850" y="1076738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Doesn’t see player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2c45d7bc7e7_1_129"/>
          <p:cNvSpPr/>
          <p:nvPr/>
        </p:nvSpPr>
        <p:spPr>
          <a:xfrm>
            <a:off x="2469550" y="1076738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Roam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g2c45d7bc7e7_1_129"/>
          <p:cNvCxnSpPr>
            <a:stCxn id="283" idx="0"/>
            <a:endCxn id="297" idx="3"/>
          </p:cNvCxnSpPr>
          <p:nvPr/>
        </p:nvCxnSpPr>
        <p:spPr>
          <a:xfrm flipH="1" rot="10800000">
            <a:off x="1060350" y="1838650"/>
            <a:ext cx="3159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0" name="Google Shape;300;g2c45d7bc7e7_1_129"/>
          <p:cNvCxnSpPr>
            <a:stCxn id="297" idx="6"/>
            <a:endCxn id="298" idx="2"/>
          </p:cNvCxnSpPr>
          <p:nvPr/>
        </p:nvCxnSpPr>
        <p:spPr>
          <a:xfrm>
            <a:off x="2125350" y="1523138"/>
            <a:ext cx="34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" name="Google Shape;301;g2c45d7bc7e7_1_129"/>
          <p:cNvCxnSpPr>
            <a:stCxn id="298" idx="3"/>
            <a:endCxn id="283" idx="7"/>
          </p:cNvCxnSpPr>
          <p:nvPr/>
        </p:nvCxnSpPr>
        <p:spPr>
          <a:xfrm flipH="1">
            <a:off x="1370457" y="1838790"/>
            <a:ext cx="1227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2" name="Google Shape;302;g2c45d7bc7e7_1_129"/>
          <p:cNvCxnSpPr>
            <a:stCxn id="285" idx="6"/>
            <a:endCxn id="293" idx="2"/>
          </p:cNvCxnSpPr>
          <p:nvPr/>
        </p:nvCxnSpPr>
        <p:spPr>
          <a:xfrm>
            <a:off x="2842850" y="2648950"/>
            <a:ext cx="5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g2c45d7bc7e7_1_129"/>
          <p:cNvCxnSpPr>
            <a:stCxn id="293" idx="6"/>
            <a:endCxn id="295" idx="2"/>
          </p:cNvCxnSpPr>
          <p:nvPr/>
        </p:nvCxnSpPr>
        <p:spPr>
          <a:xfrm>
            <a:off x="4223363" y="2648950"/>
            <a:ext cx="58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g2c45d7bc7e7_1_129"/>
          <p:cNvCxnSpPr>
            <a:stCxn id="295" idx="6"/>
            <a:endCxn id="296" idx="2"/>
          </p:cNvCxnSpPr>
          <p:nvPr/>
        </p:nvCxnSpPr>
        <p:spPr>
          <a:xfrm>
            <a:off x="5685400" y="2648950"/>
            <a:ext cx="62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g2c45d7bc7e7_1_129"/>
          <p:cNvCxnSpPr>
            <a:stCxn id="296" idx="1"/>
            <a:endCxn id="298" idx="6"/>
          </p:cNvCxnSpPr>
          <p:nvPr/>
        </p:nvCxnSpPr>
        <p:spPr>
          <a:xfrm rot="10800000">
            <a:off x="3347157" y="1522998"/>
            <a:ext cx="3092700" cy="8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6" name="Google Shape;306;g2c45d7bc7e7_1_129"/>
          <p:cNvCxnSpPr>
            <a:stCxn id="285" idx="5"/>
            <a:endCxn id="294" idx="1"/>
          </p:cNvCxnSpPr>
          <p:nvPr/>
        </p:nvCxnSpPr>
        <p:spPr>
          <a:xfrm>
            <a:off x="2714343" y="2964602"/>
            <a:ext cx="25710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7" name="Google Shape;307;g2c45d7bc7e7_1_129"/>
          <p:cNvCxnSpPr>
            <a:stCxn id="294" idx="6"/>
            <a:endCxn id="308" idx="2"/>
          </p:cNvCxnSpPr>
          <p:nvPr/>
        </p:nvCxnSpPr>
        <p:spPr>
          <a:xfrm>
            <a:off x="3720350" y="3820625"/>
            <a:ext cx="621600" cy="16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9" name="Google Shape;309;g2c45d7bc7e7_1_129"/>
          <p:cNvCxnSpPr>
            <a:stCxn id="293" idx="3"/>
            <a:endCxn id="294" idx="0"/>
          </p:cNvCxnSpPr>
          <p:nvPr/>
        </p:nvCxnSpPr>
        <p:spPr>
          <a:xfrm flipH="1">
            <a:off x="3281470" y="2964602"/>
            <a:ext cx="192900" cy="40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0" name="Google Shape;310;g2c45d7bc7e7_1_129"/>
          <p:cNvCxnSpPr>
            <a:stCxn id="295" idx="3"/>
            <a:endCxn id="294" idx="7"/>
          </p:cNvCxnSpPr>
          <p:nvPr/>
        </p:nvCxnSpPr>
        <p:spPr>
          <a:xfrm flipH="1">
            <a:off x="3591807" y="2964602"/>
            <a:ext cx="1344600" cy="54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8" name="Google Shape;308;g2c45d7bc7e7_1_129">
            <a:hlinkClick action="ppaction://hlinksldjump" r:id="rId5"/>
          </p:cNvPr>
          <p:cNvSpPr/>
          <p:nvPr/>
        </p:nvSpPr>
        <p:spPr>
          <a:xfrm>
            <a:off x="4342050" y="3537500"/>
            <a:ext cx="877500" cy="892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combat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g2c45d7bc7e7_1_129"/>
          <p:cNvCxnSpPr>
            <a:stCxn id="308" idx="4"/>
            <a:endCxn id="288" idx="5"/>
          </p:cNvCxnSpPr>
          <p:nvPr/>
        </p:nvCxnSpPr>
        <p:spPr>
          <a:xfrm flipH="1">
            <a:off x="1065600" y="4430300"/>
            <a:ext cx="3715200" cy="1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2" name="Google Shape;312;g2c45d7bc7e7_1_129"/>
          <p:cNvSpPr txBox="1"/>
          <p:nvPr/>
        </p:nvSpPr>
        <p:spPr>
          <a:xfrm>
            <a:off x="2556070" y="4430300"/>
            <a:ext cx="91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Death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