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13"/>
    <a:srgbClr val="A9EAD4"/>
    <a:srgbClr val="01EBB5"/>
    <a:srgbClr val="E1FFFC"/>
    <a:srgbClr val="001D57"/>
    <a:srgbClr val="FFB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4A29-1321-EF43-810A-201BC641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35994-A6C2-6442-A7DE-22DD58BB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D7324-3C72-6C49-8BAB-44ED688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90C0-A1C7-D54E-AA31-9D7F33C4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10B8-66D0-CF4A-A98F-B5B54169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5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3D4EC-18A1-B74C-9EE9-FDF0D8D5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C4DBF5-AE76-D545-8982-8BF0EE21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E2CCC-0E0E-FC4D-97C4-26FE7620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509C2-5EAD-6F4F-8CAF-51016919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F5FAF-B15F-B84E-A200-C95EF683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5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8FF17-2B40-8647-A837-641127BD3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BC2C5-0848-FE49-A9C6-E02A3DF25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EE25-98CD-2249-8EC7-19131009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42730-38AA-0544-84CC-1F9A5C14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8C7E0-EBCD-814D-9B2D-E1800F5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1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1ED50-111E-6F4E-965D-3C08935E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17E47-DBBB-5849-83CB-9002972B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8DE20-83BD-BC4D-B787-1E146013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C92FC-2719-B04E-A8C3-DFF28F6C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DEE13-8B47-5044-8F60-37E295C0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0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14F0-76E6-3E44-945B-F149C490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4DBF1-C94C-8342-9037-3BCA9FEC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3041D-6FCF-3C45-9AFA-49602D6A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30BFC-9106-E74E-8CBB-6514C56F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15B71-6ECA-854E-A0CB-2149E3B3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46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C4802-74A7-A14B-B9BB-89B6A65A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ACB07-A0AE-9840-945B-1722D0464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67B50-4C05-DA42-8853-026A82D27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59E50-7683-E641-8264-BD0381FB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6E472-0091-0D40-8C7D-1745F261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F7768-4985-FA48-A272-AACAB442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2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11571-9976-E144-9181-DD41614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82E45-CEEE-394F-A4F6-A7D4EC7E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C2EBA-60E4-C24B-A19E-4D53E0D5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27BEA-DC46-0242-9393-54B22EADE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76F281-9113-034A-B188-A441D51E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A57352-27D6-254F-9E6B-B824BEEE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9606BC-A77B-9040-A880-F0B58788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16750C-0F11-5442-B38C-8DE8C30B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80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0C226-5B08-7C4F-863D-4888C8B7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8660CF-1B37-9E4B-810B-C060F82F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F1B818-1780-5640-ACD8-0C0DE649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AF6F4-90AB-1944-A992-FAD6F45F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9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B56773-17DE-6346-A6D6-F567740D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858111-DAC8-8B46-BD69-D86775D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51427-AE6E-E540-ABFA-0EAC5742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571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797E-7C63-7C44-9F70-4458DF1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10D71-9B9C-D245-B9CB-12490DE1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1168A-04E8-534C-AAF3-4AC9666DC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4834A-45EC-3142-A8B9-182AAC24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9BCBE-BF73-C440-B0F8-D6FBE69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07C04-0067-7F49-925B-E51020DA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0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39859-1966-C140-BE39-045DE85D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C6E48-50C7-4D46-9813-46A7EB649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EC92F-A74D-7546-8B46-7EF34C59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13D40-6961-754B-9AD5-AB446DE1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FD994-C1BB-6149-8F55-EB1462E4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99DF6-6A24-344A-AB0A-8CEC4AC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60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B679B-3AD4-4441-A2FF-7E1E0CF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C1792-738F-DD42-865F-52A14ADC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50C64-94CD-5541-BB21-BBA3B87D1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A8E9-4E64-8749-BDA8-F86F25832FA6}" type="datetimeFigureOut">
              <a:rPr kumimoji="1" lang="ko-KR" altLang="en-US" smtClean="0"/>
              <a:t>2019. 11. 4.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38C98-93F5-5A4F-8C33-86BCFAA8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CD6BA-65E0-0947-AFC8-89114BBE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A4AC-92C7-B24B-8F9C-45B270FF29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1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E3502C7A-1567-1F47-A640-4220B19AAD45}"/>
              </a:ext>
            </a:extLst>
          </p:cNvPr>
          <p:cNvGrpSpPr/>
          <p:nvPr/>
        </p:nvGrpSpPr>
        <p:grpSpPr>
          <a:xfrm>
            <a:off x="313279" y="407773"/>
            <a:ext cx="5760000" cy="5760000"/>
            <a:chOff x="2817339" y="333632"/>
            <a:chExt cx="5760000" cy="5760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114D3A0-DD94-4542-B94E-B3A6654EB906}"/>
                </a:ext>
              </a:extLst>
            </p:cNvPr>
            <p:cNvSpPr/>
            <p:nvPr/>
          </p:nvSpPr>
          <p:spPr>
            <a:xfrm>
              <a:off x="2817339" y="333632"/>
              <a:ext cx="5760000" cy="57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사다리꼴[T] 10">
              <a:extLst>
                <a:ext uri="{FF2B5EF4-FFF2-40B4-BE49-F238E27FC236}">
                  <a16:creationId xmlns:a16="http://schemas.microsoft.com/office/drawing/2014/main" id="{A167A9F8-3BDD-5640-A773-74C744A40B45}"/>
                </a:ext>
              </a:extLst>
            </p:cNvPr>
            <p:cNvSpPr/>
            <p:nvPr/>
          </p:nvSpPr>
          <p:spPr>
            <a:xfrm rot="12588535">
              <a:off x="3309593" y="2135371"/>
              <a:ext cx="3208450" cy="3165141"/>
            </a:xfrm>
            <a:custGeom>
              <a:avLst/>
              <a:gdLst>
                <a:gd name="connsiteX0" fmla="*/ 0 w 2783933"/>
                <a:gd name="connsiteY0" fmla="*/ 3480651 h 3480651"/>
                <a:gd name="connsiteX1" fmla="*/ 974154 w 2783933"/>
                <a:gd name="connsiteY1" fmla="*/ 0 h 3480651"/>
                <a:gd name="connsiteX2" fmla="*/ 1809779 w 2783933"/>
                <a:gd name="connsiteY2" fmla="*/ 0 h 3480651"/>
                <a:gd name="connsiteX3" fmla="*/ 2783933 w 2783933"/>
                <a:gd name="connsiteY3" fmla="*/ 3480651 h 3480651"/>
                <a:gd name="connsiteX4" fmla="*/ 0 w 2783933"/>
                <a:gd name="connsiteY4" fmla="*/ 3480651 h 3480651"/>
                <a:gd name="connsiteX0" fmla="*/ 0 w 2924096"/>
                <a:gd name="connsiteY0" fmla="*/ 3480651 h 4098160"/>
                <a:gd name="connsiteX1" fmla="*/ 974154 w 2924096"/>
                <a:gd name="connsiteY1" fmla="*/ 0 h 4098160"/>
                <a:gd name="connsiteX2" fmla="*/ 1809779 w 2924096"/>
                <a:gd name="connsiteY2" fmla="*/ 0 h 4098160"/>
                <a:gd name="connsiteX3" fmla="*/ 2924096 w 2924096"/>
                <a:gd name="connsiteY3" fmla="*/ 4098160 h 4098160"/>
                <a:gd name="connsiteX4" fmla="*/ 0 w 2924096"/>
                <a:gd name="connsiteY4" fmla="*/ 3480651 h 4098160"/>
                <a:gd name="connsiteX0" fmla="*/ 0 w 2765278"/>
                <a:gd name="connsiteY0" fmla="*/ 2962432 h 4098160"/>
                <a:gd name="connsiteX1" fmla="*/ 815336 w 2765278"/>
                <a:gd name="connsiteY1" fmla="*/ 0 h 4098160"/>
                <a:gd name="connsiteX2" fmla="*/ 1650961 w 2765278"/>
                <a:gd name="connsiteY2" fmla="*/ 0 h 4098160"/>
                <a:gd name="connsiteX3" fmla="*/ 2765278 w 2765278"/>
                <a:gd name="connsiteY3" fmla="*/ 4098160 h 4098160"/>
                <a:gd name="connsiteX4" fmla="*/ 0 w 2765278"/>
                <a:gd name="connsiteY4" fmla="*/ 2962432 h 4098160"/>
                <a:gd name="connsiteX0" fmla="*/ 0 w 2530406"/>
                <a:gd name="connsiteY0" fmla="*/ 2962432 h 3762768"/>
                <a:gd name="connsiteX1" fmla="*/ 815336 w 2530406"/>
                <a:gd name="connsiteY1" fmla="*/ 0 h 3762768"/>
                <a:gd name="connsiteX2" fmla="*/ 1650961 w 2530406"/>
                <a:gd name="connsiteY2" fmla="*/ 0 h 3762768"/>
                <a:gd name="connsiteX3" fmla="*/ 2530406 w 2530406"/>
                <a:gd name="connsiteY3" fmla="*/ 3762768 h 3762768"/>
                <a:gd name="connsiteX4" fmla="*/ 0 w 2530406"/>
                <a:gd name="connsiteY4" fmla="*/ 2962432 h 3762768"/>
                <a:gd name="connsiteX0" fmla="*/ 0 w 3208450"/>
                <a:gd name="connsiteY0" fmla="*/ 2962432 h 2962432"/>
                <a:gd name="connsiteX1" fmla="*/ 815336 w 3208450"/>
                <a:gd name="connsiteY1" fmla="*/ 0 h 2962432"/>
                <a:gd name="connsiteX2" fmla="*/ 1650961 w 3208450"/>
                <a:gd name="connsiteY2" fmla="*/ 0 h 2962432"/>
                <a:gd name="connsiteX3" fmla="*/ 3208450 w 3208450"/>
                <a:gd name="connsiteY3" fmla="*/ 2932838 h 2962432"/>
                <a:gd name="connsiteX4" fmla="*/ 0 w 3208450"/>
                <a:gd name="connsiteY4" fmla="*/ 2962432 h 2962432"/>
                <a:gd name="connsiteX0" fmla="*/ 0 w 3208450"/>
                <a:gd name="connsiteY0" fmla="*/ 3165141 h 3165141"/>
                <a:gd name="connsiteX1" fmla="*/ 1169156 w 3208450"/>
                <a:gd name="connsiteY1" fmla="*/ 0 h 3165141"/>
                <a:gd name="connsiteX2" fmla="*/ 1650961 w 3208450"/>
                <a:gd name="connsiteY2" fmla="*/ 202709 h 3165141"/>
                <a:gd name="connsiteX3" fmla="*/ 3208450 w 3208450"/>
                <a:gd name="connsiteY3" fmla="*/ 3135547 h 3165141"/>
                <a:gd name="connsiteX4" fmla="*/ 0 w 3208450"/>
                <a:gd name="connsiteY4" fmla="*/ 3165141 h 3165141"/>
                <a:gd name="connsiteX0" fmla="*/ 0 w 3208450"/>
                <a:gd name="connsiteY0" fmla="*/ 3165141 h 3165141"/>
                <a:gd name="connsiteX1" fmla="*/ 1169156 w 3208450"/>
                <a:gd name="connsiteY1" fmla="*/ 0 h 3165141"/>
                <a:gd name="connsiteX2" fmla="*/ 1909849 w 3208450"/>
                <a:gd name="connsiteY2" fmla="*/ 82872 h 3165141"/>
                <a:gd name="connsiteX3" fmla="*/ 3208450 w 3208450"/>
                <a:gd name="connsiteY3" fmla="*/ 3135547 h 3165141"/>
                <a:gd name="connsiteX4" fmla="*/ 0 w 3208450"/>
                <a:gd name="connsiteY4" fmla="*/ 3165141 h 3165141"/>
                <a:gd name="connsiteX0" fmla="*/ 0 w 3208450"/>
                <a:gd name="connsiteY0" fmla="*/ 3165141 h 3165141"/>
                <a:gd name="connsiteX1" fmla="*/ 1169156 w 3208450"/>
                <a:gd name="connsiteY1" fmla="*/ 0 h 3165141"/>
                <a:gd name="connsiteX2" fmla="*/ 1643255 w 3208450"/>
                <a:gd name="connsiteY2" fmla="*/ 164402 h 3165141"/>
                <a:gd name="connsiteX3" fmla="*/ 3208450 w 3208450"/>
                <a:gd name="connsiteY3" fmla="*/ 3135547 h 3165141"/>
                <a:gd name="connsiteX4" fmla="*/ 0 w 3208450"/>
                <a:gd name="connsiteY4" fmla="*/ 3165141 h 316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8450" h="3165141">
                  <a:moveTo>
                    <a:pt x="0" y="3165141"/>
                  </a:moveTo>
                  <a:lnTo>
                    <a:pt x="1169156" y="0"/>
                  </a:lnTo>
                  <a:lnTo>
                    <a:pt x="1643255" y="164402"/>
                  </a:lnTo>
                  <a:lnTo>
                    <a:pt x="3208450" y="3135547"/>
                  </a:lnTo>
                  <a:lnTo>
                    <a:pt x="0" y="3165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사다리꼴[T] 12">
              <a:extLst>
                <a:ext uri="{FF2B5EF4-FFF2-40B4-BE49-F238E27FC236}">
                  <a16:creationId xmlns:a16="http://schemas.microsoft.com/office/drawing/2014/main" id="{6494391C-6542-3D4C-A8ED-D230C9ED221D}"/>
                </a:ext>
              </a:extLst>
            </p:cNvPr>
            <p:cNvSpPr/>
            <p:nvPr/>
          </p:nvSpPr>
          <p:spPr>
            <a:xfrm rot="16426077">
              <a:off x="4609639" y="3290924"/>
              <a:ext cx="1907662" cy="2196020"/>
            </a:xfrm>
            <a:custGeom>
              <a:avLst/>
              <a:gdLst>
                <a:gd name="connsiteX0" fmla="*/ 0 w 3427695"/>
                <a:gd name="connsiteY0" fmla="*/ 4495078 h 4495078"/>
                <a:gd name="connsiteX1" fmla="*/ 1199419 w 3427695"/>
                <a:gd name="connsiteY1" fmla="*/ 0 h 4495078"/>
                <a:gd name="connsiteX2" fmla="*/ 2228276 w 3427695"/>
                <a:gd name="connsiteY2" fmla="*/ 0 h 4495078"/>
                <a:gd name="connsiteX3" fmla="*/ 3427695 w 3427695"/>
                <a:gd name="connsiteY3" fmla="*/ 4495078 h 4495078"/>
                <a:gd name="connsiteX4" fmla="*/ 0 w 3427695"/>
                <a:gd name="connsiteY4" fmla="*/ 4495078 h 4495078"/>
                <a:gd name="connsiteX0" fmla="*/ 0 w 3427695"/>
                <a:gd name="connsiteY0" fmla="*/ 4495078 h 4495078"/>
                <a:gd name="connsiteX1" fmla="*/ 1824020 w 3427695"/>
                <a:gd name="connsiteY1" fmla="*/ 2150749 h 4495078"/>
                <a:gd name="connsiteX2" fmla="*/ 2228276 w 3427695"/>
                <a:gd name="connsiteY2" fmla="*/ 0 h 4495078"/>
                <a:gd name="connsiteX3" fmla="*/ 3427695 w 3427695"/>
                <a:gd name="connsiteY3" fmla="*/ 4495078 h 4495078"/>
                <a:gd name="connsiteX4" fmla="*/ 0 w 3427695"/>
                <a:gd name="connsiteY4" fmla="*/ 4495078 h 4495078"/>
                <a:gd name="connsiteX0" fmla="*/ 0 w 3427695"/>
                <a:gd name="connsiteY0" fmla="*/ 2814645 h 2814645"/>
                <a:gd name="connsiteX1" fmla="*/ 1824020 w 3427695"/>
                <a:gd name="connsiteY1" fmla="*/ 470316 h 2814645"/>
                <a:gd name="connsiteX2" fmla="*/ 2660918 w 3427695"/>
                <a:gd name="connsiteY2" fmla="*/ 0 h 2814645"/>
                <a:gd name="connsiteX3" fmla="*/ 3427695 w 3427695"/>
                <a:gd name="connsiteY3" fmla="*/ 2814645 h 2814645"/>
                <a:gd name="connsiteX4" fmla="*/ 0 w 3427695"/>
                <a:gd name="connsiteY4" fmla="*/ 2814645 h 2814645"/>
                <a:gd name="connsiteX0" fmla="*/ 0 w 3427695"/>
                <a:gd name="connsiteY0" fmla="*/ 3017610 h 3017610"/>
                <a:gd name="connsiteX1" fmla="*/ 1705379 w 3427695"/>
                <a:gd name="connsiteY1" fmla="*/ 0 h 3017610"/>
                <a:gd name="connsiteX2" fmla="*/ 2660918 w 3427695"/>
                <a:gd name="connsiteY2" fmla="*/ 202965 h 3017610"/>
                <a:gd name="connsiteX3" fmla="*/ 3427695 w 3427695"/>
                <a:gd name="connsiteY3" fmla="*/ 3017610 h 3017610"/>
                <a:gd name="connsiteX4" fmla="*/ 0 w 3427695"/>
                <a:gd name="connsiteY4" fmla="*/ 3017610 h 3017610"/>
                <a:gd name="connsiteX0" fmla="*/ 0 w 2652355"/>
                <a:gd name="connsiteY0" fmla="*/ 687979 h 3017610"/>
                <a:gd name="connsiteX1" fmla="*/ 930039 w 2652355"/>
                <a:gd name="connsiteY1" fmla="*/ 0 h 3017610"/>
                <a:gd name="connsiteX2" fmla="*/ 1885578 w 2652355"/>
                <a:gd name="connsiteY2" fmla="*/ 202965 h 3017610"/>
                <a:gd name="connsiteX3" fmla="*/ 2652355 w 2652355"/>
                <a:gd name="connsiteY3" fmla="*/ 3017610 h 3017610"/>
                <a:gd name="connsiteX4" fmla="*/ 0 w 2652355"/>
                <a:gd name="connsiteY4" fmla="*/ 687979 h 3017610"/>
                <a:gd name="connsiteX0" fmla="*/ 0 w 1885578"/>
                <a:gd name="connsiteY0" fmla="*/ 687979 h 2190702"/>
                <a:gd name="connsiteX1" fmla="*/ 930039 w 1885578"/>
                <a:gd name="connsiteY1" fmla="*/ 0 h 2190702"/>
                <a:gd name="connsiteX2" fmla="*/ 1885578 w 1885578"/>
                <a:gd name="connsiteY2" fmla="*/ 202965 h 2190702"/>
                <a:gd name="connsiteX3" fmla="*/ 1708684 w 1885578"/>
                <a:gd name="connsiteY3" fmla="*/ 2190702 h 2190702"/>
                <a:gd name="connsiteX4" fmla="*/ 0 w 1885578"/>
                <a:gd name="connsiteY4" fmla="*/ 687979 h 2190702"/>
                <a:gd name="connsiteX0" fmla="*/ 0 w 1885578"/>
                <a:gd name="connsiteY0" fmla="*/ 687979 h 2259465"/>
                <a:gd name="connsiteX1" fmla="*/ 930039 w 1885578"/>
                <a:gd name="connsiteY1" fmla="*/ 0 h 2259465"/>
                <a:gd name="connsiteX2" fmla="*/ 1885578 w 1885578"/>
                <a:gd name="connsiteY2" fmla="*/ 202965 h 2259465"/>
                <a:gd name="connsiteX3" fmla="*/ 1774118 w 1885578"/>
                <a:gd name="connsiteY3" fmla="*/ 2259465 h 2259465"/>
                <a:gd name="connsiteX4" fmla="*/ 0 w 1885578"/>
                <a:gd name="connsiteY4" fmla="*/ 687979 h 2259465"/>
                <a:gd name="connsiteX0" fmla="*/ 0 w 1885578"/>
                <a:gd name="connsiteY0" fmla="*/ 687979 h 2351682"/>
                <a:gd name="connsiteX1" fmla="*/ 930039 w 1885578"/>
                <a:gd name="connsiteY1" fmla="*/ 0 h 2351682"/>
                <a:gd name="connsiteX2" fmla="*/ 1885578 w 1885578"/>
                <a:gd name="connsiteY2" fmla="*/ 202965 h 2351682"/>
                <a:gd name="connsiteX3" fmla="*/ 1853278 w 1885578"/>
                <a:gd name="connsiteY3" fmla="*/ 2351682 h 2351682"/>
                <a:gd name="connsiteX4" fmla="*/ 0 w 1885578"/>
                <a:gd name="connsiteY4" fmla="*/ 687979 h 2351682"/>
                <a:gd name="connsiteX0" fmla="*/ 0 w 1885578"/>
                <a:gd name="connsiteY0" fmla="*/ 687979 h 2313705"/>
                <a:gd name="connsiteX1" fmla="*/ 930039 w 1885578"/>
                <a:gd name="connsiteY1" fmla="*/ 0 h 2313705"/>
                <a:gd name="connsiteX2" fmla="*/ 1885578 w 1885578"/>
                <a:gd name="connsiteY2" fmla="*/ 202965 h 2313705"/>
                <a:gd name="connsiteX3" fmla="*/ 1875138 w 1885578"/>
                <a:gd name="connsiteY3" fmla="*/ 2313705 h 2313705"/>
                <a:gd name="connsiteX4" fmla="*/ 0 w 1885578"/>
                <a:gd name="connsiteY4" fmla="*/ 687979 h 2313705"/>
                <a:gd name="connsiteX0" fmla="*/ 0 w 1875138"/>
                <a:gd name="connsiteY0" fmla="*/ 687979 h 2313705"/>
                <a:gd name="connsiteX1" fmla="*/ 930039 w 1875138"/>
                <a:gd name="connsiteY1" fmla="*/ 0 h 2313705"/>
                <a:gd name="connsiteX2" fmla="*/ 1638284 w 1875138"/>
                <a:gd name="connsiteY2" fmla="*/ 1071758 h 2313705"/>
                <a:gd name="connsiteX3" fmla="*/ 1875138 w 1875138"/>
                <a:gd name="connsiteY3" fmla="*/ 2313705 h 2313705"/>
                <a:gd name="connsiteX4" fmla="*/ 0 w 1875138"/>
                <a:gd name="connsiteY4" fmla="*/ 687979 h 2313705"/>
                <a:gd name="connsiteX0" fmla="*/ 0 w 1875138"/>
                <a:gd name="connsiteY0" fmla="*/ 687979 h 2313705"/>
                <a:gd name="connsiteX1" fmla="*/ 930039 w 1875138"/>
                <a:gd name="connsiteY1" fmla="*/ 0 h 2313705"/>
                <a:gd name="connsiteX2" fmla="*/ 1775981 w 1875138"/>
                <a:gd name="connsiteY2" fmla="*/ 758223 h 2313705"/>
                <a:gd name="connsiteX3" fmla="*/ 1875138 w 1875138"/>
                <a:gd name="connsiteY3" fmla="*/ 2313705 h 2313705"/>
                <a:gd name="connsiteX4" fmla="*/ 0 w 1875138"/>
                <a:gd name="connsiteY4" fmla="*/ 687979 h 2313705"/>
                <a:gd name="connsiteX0" fmla="*/ 0 w 1875138"/>
                <a:gd name="connsiteY0" fmla="*/ 425491 h 2051217"/>
                <a:gd name="connsiteX1" fmla="*/ 642808 w 1875138"/>
                <a:gd name="connsiteY1" fmla="*/ 0 h 2051217"/>
                <a:gd name="connsiteX2" fmla="*/ 1775981 w 1875138"/>
                <a:gd name="connsiteY2" fmla="*/ 495735 h 2051217"/>
                <a:gd name="connsiteX3" fmla="*/ 1875138 w 1875138"/>
                <a:gd name="connsiteY3" fmla="*/ 2051217 h 2051217"/>
                <a:gd name="connsiteX4" fmla="*/ 0 w 1875138"/>
                <a:gd name="connsiteY4" fmla="*/ 425491 h 2051217"/>
                <a:gd name="connsiteX0" fmla="*/ 0 w 1875138"/>
                <a:gd name="connsiteY0" fmla="*/ 533975 h 2159701"/>
                <a:gd name="connsiteX1" fmla="*/ 440769 w 1875138"/>
                <a:gd name="connsiteY1" fmla="*/ 0 h 2159701"/>
                <a:gd name="connsiteX2" fmla="*/ 1775981 w 1875138"/>
                <a:gd name="connsiteY2" fmla="*/ 604219 h 2159701"/>
                <a:gd name="connsiteX3" fmla="*/ 1875138 w 1875138"/>
                <a:gd name="connsiteY3" fmla="*/ 2159701 h 2159701"/>
                <a:gd name="connsiteX4" fmla="*/ 0 w 1875138"/>
                <a:gd name="connsiteY4" fmla="*/ 533975 h 2159701"/>
                <a:gd name="connsiteX0" fmla="*/ 0 w 1876442"/>
                <a:gd name="connsiteY0" fmla="*/ 144343 h 2159701"/>
                <a:gd name="connsiteX1" fmla="*/ 442073 w 1876442"/>
                <a:gd name="connsiteY1" fmla="*/ 0 h 2159701"/>
                <a:gd name="connsiteX2" fmla="*/ 1777285 w 1876442"/>
                <a:gd name="connsiteY2" fmla="*/ 604219 h 2159701"/>
                <a:gd name="connsiteX3" fmla="*/ 1876442 w 1876442"/>
                <a:gd name="connsiteY3" fmla="*/ 2159701 h 2159701"/>
                <a:gd name="connsiteX4" fmla="*/ 0 w 1876442"/>
                <a:gd name="connsiteY4" fmla="*/ 144343 h 215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6442" h="2159701">
                  <a:moveTo>
                    <a:pt x="0" y="144343"/>
                  </a:moveTo>
                  <a:lnTo>
                    <a:pt x="442073" y="0"/>
                  </a:lnTo>
                  <a:lnTo>
                    <a:pt x="1777285" y="604219"/>
                  </a:lnTo>
                  <a:lnTo>
                    <a:pt x="1876442" y="2159701"/>
                  </a:lnTo>
                  <a:lnTo>
                    <a:pt x="0" y="144343"/>
                  </a:lnTo>
                  <a:close/>
                </a:path>
              </a:pathLst>
            </a:custGeom>
            <a:solidFill>
              <a:srgbClr val="FFBC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BE2FA4-EFDE-8C46-A3A2-0B11F3403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1791" y="4585325"/>
              <a:ext cx="851511" cy="73453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78AFFD1F-8D73-E34F-AD7A-9AC8C499EFD3}"/>
                </a:ext>
              </a:extLst>
            </p:cNvPr>
            <p:cNvSpPr/>
            <p:nvPr/>
          </p:nvSpPr>
          <p:spPr>
            <a:xfrm>
              <a:off x="3979602" y="764368"/>
              <a:ext cx="3296404" cy="37292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8100" dir="2700000" sx="101000" sy="101000" algn="tl" rotWithShape="0">
                <a:srgbClr val="001D5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B447A41-9D4C-DF4F-94BA-606F042F4C1C}"/>
                </a:ext>
              </a:extLst>
            </p:cNvPr>
            <p:cNvSpPr/>
            <p:nvPr/>
          </p:nvSpPr>
          <p:spPr>
            <a:xfrm>
              <a:off x="4467084" y="1630721"/>
              <a:ext cx="154427" cy="2313937"/>
            </a:xfrm>
            <a:prstGeom prst="rect">
              <a:avLst/>
            </a:prstGeom>
            <a:solidFill>
              <a:srgbClr val="A9E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4BC4C2-A80A-1D40-A18E-821C9ED90CF6}"/>
                </a:ext>
              </a:extLst>
            </p:cNvPr>
            <p:cNvGrpSpPr/>
            <p:nvPr/>
          </p:nvGrpSpPr>
          <p:grpSpPr>
            <a:xfrm>
              <a:off x="4371525" y="1367289"/>
              <a:ext cx="360000" cy="360000"/>
              <a:chOff x="4360050" y="1166364"/>
              <a:chExt cx="360000" cy="36000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09D8420-A0CA-5B45-B713-BBE1D52969AF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B3324E9-7D09-E74E-A92A-8CFFE5D54BB9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5DD2AFE-D5FC-624F-A87B-4EBD2FE2CFC6}"/>
                </a:ext>
              </a:extLst>
            </p:cNvPr>
            <p:cNvGrpSpPr/>
            <p:nvPr/>
          </p:nvGrpSpPr>
          <p:grpSpPr>
            <a:xfrm>
              <a:off x="4371525" y="2121051"/>
              <a:ext cx="360000" cy="360000"/>
              <a:chOff x="4360050" y="1166364"/>
              <a:chExt cx="360000" cy="36000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C9EC0A1-95A3-F348-A782-18F104333910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F7E4F92-3EA4-9846-A587-39C30CE18E43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6E97AF2-E3A9-B142-BAF1-A3C9AFE4C58A}"/>
                </a:ext>
              </a:extLst>
            </p:cNvPr>
            <p:cNvGrpSpPr/>
            <p:nvPr/>
          </p:nvGrpSpPr>
          <p:grpSpPr>
            <a:xfrm>
              <a:off x="4364298" y="2853888"/>
              <a:ext cx="360000" cy="360000"/>
              <a:chOff x="4360050" y="1166364"/>
              <a:chExt cx="360000" cy="3600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AE8ADED-84F4-A442-A9E9-063A98880E66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79B72A3-A082-1E44-A444-D049FD456D87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47A7436-5325-8946-B322-03F746B6D70E}"/>
                </a:ext>
              </a:extLst>
            </p:cNvPr>
            <p:cNvGrpSpPr/>
            <p:nvPr/>
          </p:nvGrpSpPr>
          <p:grpSpPr>
            <a:xfrm>
              <a:off x="4364298" y="3650923"/>
              <a:ext cx="360000" cy="360000"/>
              <a:chOff x="4360050" y="1166364"/>
              <a:chExt cx="360000" cy="36000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A3FC4EE9-8F4D-4647-B169-8D3A89B1920E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87DBFC2-47B0-0A48-A95B-9C38A7AD6690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6446E464-7697-5243-96E9-AD2F597999CF}"/>
                </a:ext>
              </a:extLst>
            </p:cNvPr>
            <p:cNvSpPr/>
            <p:nvPr/>
          </p:nvSpPr>
          <p:spPr>
            <a:xfrm>
              <a:off x="4802154" y="1295304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161B4450-0E67-5343-9F7E-1DDE1605F05C}"/>
                </a:ext>
              </a:extLst>
            </p:cNvPr>
            <p:cNvSpPr/>
            <p:nvPr/>
          </p:nvSpPr>
          <p:spPr>
            <a:xfrm>
              <a:off x="4811523" y="2048040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1A345596-090B-B14F-854A-5F47AE313D3E}"/>
                </a:ext>
              </a:extLst>
            </p:cNvPr>
            <p:cNvSpPr/>
            <p:nvPr/>
          </p:nvSpPr>
          <p:spPr>
            <a:xfrm>
              <a:off x="4811523" y="2800776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8C9FBD6-6034-EF4F-980F-967C8B064E74}"/>
                </a:ext>
              </a:extLst>
            </p:cNvPr>
            <p:cNvSpPr/>
            <p:nvPr/>
          </p:nvSpPr>
          <p:spPr>
            <a:xfrm>
              <a:off x="4811523" y="3556731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610043-CFEB-D34C-882A-D7E84006D2F7}"/>
              </a:ext>
            </a:extLst>
          </p:cNvPr>
          <p:cNvGrpSpPr/>
          <p:nvPr/>
        </p:nvGrpSpPr>
        <p:grpSpPr>
          <a:xfrm>
            <a:off x="6263291" y="407773"/>
            <a:ext cx="5760000" cy="5760000"/>
            <a:chOff x="2817339" y="333632"/>
            <a:chExt cx="5760000" cy="576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F21BE52-8B8B-F942-8D17-60D5C47F1CEF}"/>
                </a:ext>
              </a:extLst>
            </p:cNvPr>
            <p:cNvSpPr/>
            <p:nvPr/>
          </p:nvSpPr>
          <p:spPr>
            <a:xfrm>
              <a:off x="2817339" y="333632"/>
              <a:ext cx="5760000" cy="5760000"/>
            </a:xfrm>
            <a:prstGeom prst="ellipse">
              <a:avLst/>
            </a:prstGeom>
            <a:solidFill>
              <a:srgbClr val="FFBC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9" name="사다리꼴[T] 10">
              <a:extLst>
                <a:ext uri="{FF2B5EF4-FFF2-40B4-BE49-F238E27FC236}">
                  <a16:creationId xmlns:a16="http://schemas.microsoft.com/office/drawing/2014/main" id="{7C6980EC-9793-A74B-A71B-1C9E1517DB6A}"/>
                </a:ext>
              </a:extLst>
            </p:cNvPr>
            <p:cNvSpPr/>
            <p:nvPr/>
          </p:nvSpPr>
          <p:spPr>
            <a:xfrm rot="12588535">
              <a:off x="3250977" y="2119770"/>
              <a:ext cx="3271218" cy="3165141"/>
            </a:xfrm>
            <a:custGeom>
              <a:avLst/>
              <a:gdLst>
                <a:gd name="connsiteX0" fmla="*/ 0 w 2783933"/>
                <a:gd name="connsiteY0" fmla="*/ 3480651 h 3480651"/>
                <a:gd name="connsiteX1" fmla="*/ 974154 w 2783933"/>
                <a:gd name="connsiteY1" fmla="*/ 0 h 3480651"/>
                <a:gd name="connsiteX2" fmla="*/ 1809779 w 2783933"/>
                <a:gd name="connsiteY2" fmla="*/ 0 h 3480651"/>
                <a:gd name="connsiteX3" fmla="*/ 2783933 w 2783933"/>
                <a:gd name="connsiteY3" fmla="*/ 3480651 h 3480651"/>
                <a:gd name="connsiteX4" fmla="*/ 0 w 2783933"/>
                <a:gd name="connsiteY4" fmla="*/ 3480651 h 3480651"/>
                <a:gd name="connsiteX0" fmla="*/ 0 w 2924096"/>
                <a:gd name="connsiteY0" fmla="*/ 3480651 h 4098160"/>
                <a:gd name="connsiteX1" fmla="*/ 974154 w 2924096"/>
                <a:gd name="connsiteY1" fmla="*/ 0 h 4098160"/>
                <a:gd name="connsiteX2" fmla="*/ 1809779 w 2924096"/>
                <a:gd name="connsiteY2" fmla="*/ 0 h 4098160"/>
                <a:gd name="connsiteX3" fmla="*/ 2924096 w 2924096"/>
                <a:gd name="connsiteY3" fmla="*/ 4098160 h 4098160"/>
                <a:gd name="connsiteX4" fmla="*/ 0 w 2924096"/>
                <a:gd name="connsiteY4" fmla="*/ 3480651 h 4098160"/>
                <a:gd name="connsiteX0" fmla="*/ 0 w 2765278"/>
                <a:gd name="connsiteY0" fmla="*/ 2962432 h 4098160"/>
                <a:gd name="connsiteX1" fmla="*/ 815336 w 2765278"/>
                <a:gd name="connsiteY1" fmla="*/ 0 h 4098160"/>
                <a:gd name="connsiteX2" fmla="*/ 1650961 w 2765278"/>
                <a:gd name="connsiteY2" fmla="*/ 0 h 4098160"/>
                <a:gd name="connsiteX3" fmla="*/ 2765278 w 2765278"/>
                <a:gd name="connsiteY3" fmla="*/ 4098160 h 4098160"/>
                <a:gd name="connsiteX4" fmla="*/ 0 w 2765278"/>
                <a:gd name="connsiteY4" fmla="*/ 2962432 h 4098160"/>
                <a:gd name="connsiteX0" fmla="*/ 0 w 2530406"/>
                <a:gd name="connsiteY0" fmla="*/ 2962432 h 3762768"/>
                <a:gd name="connsiteX1" fmla="*/ 815336 w 2530406"/>
                <a:gd name="connsiteY1" fmla="*/ 0 h 3762768"/>
                <a:gd name="connsiteX2" fmla="*/ 1650961 w 2530406"/>
                <a:gd name="connsiteY2" fmla="*/ 0 h 3762768"/>
                <a:gd name="connsiteX3" fmla="*/ 2530406 w 2530406"/>
                <a:gd name="connsiteY3" fmla="*/ 3762768 h 3762768"/>
                <a:gd name="connsiteX4" fmla="*/ 0 w 2530406"/>
                <a:gd name="connsiteY4" fmla="*/ 2962432 h 3762768"/>
                <a:gd name="connsiteX0" fmla="*/ 0 w 3208450"/>
                <a:gd name="connsiteY0" fmla="*/ 2962432 h 2962432"/>
                <a:gd name="connsiteX1" fmla="*/ 815336 w 3208450"/>
                <a:gd name="connsiteY1" fmla="*/ 0 h 2962432"/>
                <a:gd name="connsiteX2" fmla="*/ 1650961 w 3208450"/>
                <a:gd name="connsiteY2" fmla="*/ 0 h 2962432"/>
                <a:gd name="connsiteX3" fmla="*/ 3208450 w 3208450"/>
                <a:gd name="connsiteY3" fmla="*/ 2932838 h 2962432"/>
                <a:gd name="connsiteX4" fmla="*/ 0 w 3208450"/>
                <a:gd name="connsiteY4" fmla="*/ 2962432 h 2962432"/>
                <a:gd name="connsiteX0" fmla="*/ 0 w 3208450"/>
                <a:gd name="connsiteY0" fmla="*/ 3165141 h 3165141"/>
                <a:gd name="connsiteX1" fmla="*/ 1169156 w 3208450"/>
                <a:gd name="connsiteY1" fmla="*/ 0 h 3165141"/>
                <a:gd name="connsiteX2" fmla="*/ 1650961 w 3208450"/>
                <a:gd name="connsiteY2" fmla="*/ 202709 h 3165141"/>
                <a:gd name="connsiteX3" fmla="*/ 3208450 w 3208450"/>
                <a:gd name="connsiteY3" fmla="*/ 3135547 h 3165141"/>
                <a:gd name="connsiteX4" fmla="*/ 0 w 3208450"/>
                <a:gd name="connsiteY4" fmla="*/ 3165141 h 3165141"/>
                <a:gd name="connsiteX0" fmla="*/ 0 w 3208450"/>
                <a:gd name="connsiteY0" fmla="*/ 3165141 h 3165141"/>
                <a:gd name="connsiteX1" fmla="*/ 1169156 w 3208450"/>
                <a:gd name="connsiteY1" fmla="*/ 0 h 3165141"/>
                <a:gd name="connsiteX2" fmla="*/ 1909849 w 3208450"/>
                <a:gd name="connsiteY2" fmla="*/ 82872 h 3165141"/>
                <a:gd name="connsiteX3" fmla="*/ 3208450 w 3208450"/>
                <a:gd name="connsiteY3" fmla="*/ 3135547 h 3165141"/>
                <a:gd name="connsiteX4" fmla="*/ 0 w 3208450"/>
                <a:gd name="connsiteY4" fmla="*/ 3165141 h 3165141"/>
                <a:gd name="connsiteX0" fmla="*/ 0 w 3208450"/>
                <a:gd name="connsiteY0" fmla="*/ 3165141 h 3165141"/>
                <a:gd name="connsiteX1" fmla="*/ 1169156 w 3208450"/>
                <a:gd name="connsiteY1" fmla="*/ 0 h 3165141"/>
                <a:gd name="connsiteX2" fmla="*/ 1643255 w 3208450"/>
                <a:gd name="connsiteY2" fmla="*/ 164402 h 3165141"/>
                <a:gd name="connsiteX3" fmla="*/ 3208450 w 3208450"/>
                <a:gd name="connsiteY3" fmla="*/ 3135547 h 3165141"/>
                <a:gd name="connsiteX4" fmla="*/ 0 w 3208450"/>
                <a:gd name="connsiteY4" fmla="*/ 3165141 h 3165141"/>
                <a:gd name="connsiteX0" fmla="*/ 0 w 3208450"/>
                <a:gd name="connsiteY0" fmla="*/ 3165141 h 3165141"/>
                <a:gd name="connsiteX1" fmla="*/ 1169156 w 3208450"/>
                <a:gd name="connsiteY1" fmla="*/ 0 h 3165141"/>
                <a:gd name="connsiteX2" fmla="*/ 1840827 w 3208450"/>
                <a:gd name="connsiteY2" fmla="*/ 36971 h 3165141"/>
                <a:gd name="connsiteX3" fmla="*/ 3208450 w 3208450"/>
                <a:gd name="connsiteY3" fmla="*/ 3135547 h 3165141"/>
                <a:gd name="connsiteX4" fmla="*/ 0 w 3208450"/>
                <a:gd name="connsiteY4" fmla="*/ 3165141 h 3165141"/>
                <a:gd name="connsiteX0" fmla="*/ 0 w 3271218"/>
                <a:gd name="connsiteY0" fmla="*/ 3165141 h 3165141"/>
                <a:gd name="connsiteX1" fmla="*/ 1169156 w 3271218"/>
                <a:gd name="connsiteY1" fmla="*/ 0 h 3165141"/>
                <a:gd name="connsiteX2" fmla="*/ 1840827 w 3271218"/>
                <a:gd name="connsiteY2" fmla="*/ 36971 h 3165141"/>
                <a:gd name="connsiteX3" fmla="*/ 3271218 w 3271218"/>
                <a:gd name="connsiteY3" fmla="*/ 3071105 h 3165141"/>
                <a:gd name="connsiteX4" fmla="*/ 0 w 3271218"/>
                <a:gd name="connsiteY4" fmla="*/ 3165141 h 316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218" h="3165141">
                  <a:moveTo>
                    <a:pt x="0" y="3165141"/>
                  </a:moveTo>
                  <a:lnTo>
                    <a:pt x="1169156" y="0"/>
                  </a:lnTo>
                  <a:lnTo>
                    <a:pt x="1840827" y="36971"/>
                  </a:lnTo>
                  <a:lnTo>
                    <a:pt x="3271218" y="3071105"/>
                  </a:lnTo>
                  <a:lnTo>
                    <a:pt x="0" y="3165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0" name="사다리꼴[T] 12">
              <a:extLst>
                <a:ext uri="{FF2B5EF4-FFF2-40B4-BE49-F238E27FC236}">
                  <a16:creationId xmlns:a16="http://schemas.microsoft.com/office/drawing/2014/main" id="{E4C7D561-5DA6-6C42-8EF9-7324577D3F43}"/>
                </a:ext>
              </a:extLst>
            </p:cNvPr>
            <p:cNvSpPr/>
            <p:nvPr/>
          </p:nvSpPr>
          <p:spPr>
            <a:xfrm rot="16426077">
              <a:off x="4609639" y="3290924"/>
              <a:ext cx="1907662" cy="2196020"/>
            </a:xfrm>
            <a:custGeom>
              <a:avLst/>
              <a:gdLst>
                <a:gd name="connsiteX0" fmla="*/ 0 w 3427695"/>
                <a:gd name="connsiteY0" fmla="*/ 4495078 h 4495078"/>
                <a:gd name="connsiteX1" fmla="*/ 1199419 w 3427695"/>
                <a:gd name="connsiteY1" fmla="*/ 0 h 4495078"/>
                <a:gd name="connsiteX2" fmla="*/ 2228276 w 3427695"/>
                <a:gd name="connsiteY2" fmla="*/ 0 h 4495078"/>
                <a:gd name="connsiteX3" fmla="*/ 3427695 w 3427695"/>
                <a:gd name="connsiteY3" fmla="*/ 4495078 h 4495078"/>
                <a:gd name="connsiteX4" fmla="*/ 0 w 3427695"/>
                <a:gd name="connsiteY4" fmla="*/ 4495078 h 4495078"/>
                <a:gd name="connsiteX0" fmla="*/ 0 w 3427695"/>
                <a:gd name="connsiteY0" fmla="*/ 4495078 h 4495078"/>
                <a:gd name="connsiteX1" fmla="*/ 1824020 w 3427695"/>
                <a:gd name="connsiteY1" fmla="*/ 2150749 h 4495078"/>
                <a:gd name="connsiteX2" fmla="*/ 2228276 w 3427695"/>
                <a:gd name="connsiteY2" fmla="*/ 0 h 4495078"/>
                <a:gd name="connsiteX3" fmla="*/ 3427695 w 3427695"/>
                <a:gd name="connsiteY3" fmla="*/ 4495078 h 4495078"/>
                <a:gd name="connsiteX4" fmla="*/ 0 w 3427695"/>
                <a:gd name="connsiteY4" fmla="*/ 4495078 h 4495078"/>
                <a:gd name="connsiteX0" fmla="*/ 0 w 3427695"/>
                <a:gd name="connsiteY0" fmla="*/ 2814645 h 2814645"/>
                <a:gd name="connsiteX1" fmla="*/ 1824020 w 3427695"/>
                <a:gd name="connsiteY1" fmla="*/ 470316 h 2814645"/>
                <a:gd name="connsiteX2" fmla="*/ 2660918 w 3427695"/>
                <a:gd name="connsiteY2" fmla="*/ 0 h 2814645"/>
                <a:gd name="connsiteX3" fmla="*/ 3427695 w 3427695"/>
                <a:gd name="connsiteY3" fmla="*/ 2814645 h 2814645"/>
                <a:gd name="connsiteX4" fmla="*/ 0 w 3427695"/>
                <a:gd name="connsiteY4" fmla="*/ 2814645 h 2814645"/>
                <a:gd name="connsiteX0" fmla="*/ 0 w 3427695"/>
                <a:gd name="connsiteY0" fmla="*/ 3017610 h 3017610"/>
                <a:gd name="connsiteX1" fmla="*/ 1705379 w 3427695"/>
                <a:gd name="connsiteY1" fmla="*/ 0 h 3017610"/>
                <a:gd name="connsiteX2" fmla="*/ 2660918 w 3427695"/>
                <a:gd name="connsiteY2" fmla="*/ 202965 h 3017610"/>
                <a:gd name="connsiteX3" fmla="*/ 3427695 w 3427695"/>
                <a:gd name="connsiteY3" fmla="*/ 3017610 h 3017610"/>
                <a:gd name="connsiteX4" fmla="*/ 0 w 3427695"/>
                <a:gd name="connsiteY4" fmla="*/ 3017610 h 3017610"/>
                <a:gd name="connsiteX0" fmla="*/ 0 w 2652355"/>
                <a:gd name="connsiteY0" fmla="*/ 687979 h 3017610"/>
                <a:gd name="connsiteX1" fmla="*/ 930039 w 2652355"/>
                <a:gd name="connsiteY1" fmla="*/ 0 h 3017610"/>
                <a:gd name="connsiteX2" fmla="*/ 1885578 w 2652355"/>
                <a:gd name="connsiteY2" fmla="*/ 202965 h 3017610"/>
                <a:gd name="connsiteX3" fmla="*/ 2652355 w 2652355"/>
                <a:gd name="connsiteY3" fmla="*/ 3017610 h 3017610"/>
                <a:gd name="connsiteX4" fmla="*/ 0 w 2652355"/>
                <a:gd name="connsiteY4" fmla="*/ 687979 h 3017610"/>
                <a:gd name="connsiteX0" fmla="*/ 0 w 1885578"/>
                <a:gd name="connsiteY0" fmla="*/ 687979 h 2190702"/>
                <a:gd name="connsiteX1" fmla="*/ 930039 w 1885578"/>
                <a:gd name="connsiteY1" fmla="*/ 0 h 2190702"/>
                <a:gd name="connsiteX2" fmla="*/ 1885578 w 1885578"/>
                <a:gd name="connsiteY2" fmla="*/ 202965 h 2190702"/>
                <a:gd name="connsiteX3" fmla="*/ 1708684 w 1885578"/>
                <a:gd name="connsiteY3" fmla="*/ 2190702 h 2190702"/>
                <a:gd name="connsiteX4" fmla="*/ 0 w 1885578"/>
                <a:gd name="connsiteY4" fmla="*/ 687979 h 2190702"/>
                <a:gd name="connsiteX0" fmla="*/ 0 w 1885578"/>
                <a:gd name="connsiteY0" fmla="*/ 687979 h 2259465"/>
                <a:gd name="connsiteX1" fmla="*/ 930039 w 1885578"/>
                <a:gd name="connsiteY1" fmla="*/ 0 h 2259465"/>
                <a:gd name="connsiteX2" fmla="*/ 1885578 w 1885578"/>
                <a:gd name="connsiteY2" fmla="*/ 202965 h 2259465"/>
                <a:gd name="connsiteX3" fmla="*/ 1774118 w 1885578"/>
                <a:gd name="connsiteY3" fmla="*/ 2259465 h 2259465"/>
                <a:gd name="connsiteX4" fmla="*/ 0 w 1885578"/>
                <a:gd name="connsiteY4" fmla="*/ 687979 h 2259465"/>
                <a:gd name="connsiteX0" fmla="*/ 0 w 1885578"/>
                <a:gd name="connsiteY0" fmla="*/ 687979 h 2351682"/>
                <a:gd name="connsiteX1" fmla="*/ 930039 w 1885578"/>
                <a:gd name="connsiteY1" fmla="*/ 0 h 2351682"/>
                <a:gd name="connsiteX2" fmla="*/ 1885578 w 1885578"/>
                <a:gd name="connsiteY2" fmla="*/ 202965 h 2351682"/>
                <a:gd name="connsiteX3" fmla="*/ 1853278 w 1885578"/>
                <a:gd name="connsiteY3" fmla="*/ 2351682 h 2351682"/>
                <a:gd name="connsiteX4" fmla="*/ 0 w 1885578"/>
                <a:gd name="connsiteY4" fmla="*/ 687979 h 2351682"/>
                <a:gd name="connsiteX0" fmla="*/ 0 w 1885578"/>
                <a:gd name="connsiteY0" fmla="*/ 687979 h 2313705"/>
                <a:gd name="connsiteX1" fmla="*/ 930039 w 1885578"/>
                <a:gd name="connsiteY1" fmla="*/ 0 h 2313705"/>
                <a:gd name="connsiteX2" fmla="*/ 1885578 w 1885578"/>
                <a:gd name="connsiteY2" fmla="*/ 202965 h 2313705"/>
                <a:gd name="connsiteX3" fmla="*/ 1875138 w 1885578"/>
                <a:gd name="connsiteY3" fmla="*/ 2313705 h 2313705"/>
                <a:gd name="connsiteX4" fmla="*/ 0 w 1885578"/>
                <a:gd name="connsiteY4" fmla="*/ 687979 h 2313705"/>
                <a:gd name="connsiteX0" fmla="*/ 0 w 1875138"/>
                <a:gd name="connsiteY0" fmla="*/ 687979 h 2313705"/>
                <a:gd name="connsiteX1" fmla="*/ 930039 w 1875138"/>
                <a:gd name="connsiteY1" fmla="*/ 0 h 2313705"/>
                <a:gd name="connsiteX2" fmla="*/ 1638284 w 1875138"/>
                <a:gd name="connsiteY2" fmla="*/ 1071758 h 2313705"/>
                <a:gd name="connsiteX3" fmla="*/ 1875138 w 1875138"/>
                <a:gd name="connsiteY3" fmla="*/ 2313705 h 2313705"/>
                <a:gd name="connsiteX4" fmla="*/ 0 w 1875138"/>
                <a:gd name="connsiteY4" fmla="*/ 687979 h 2313705"/>
                <a:gd name="connsiteX0" fmla="*/ 0 w 1875138"/>
                <a:gd name="connsiteY0" fmla="*/ 687979 h 2313705"/>
                <a:gd name="connsiteX1" fmla="*/ 930039 w 1875138"/>
                <a:gd name="connsiteY1" fmla="*/ 0 h 2313705"/>
                <a:gd name="connsiteX2" fmla="*/ 1775981 w 1875138"/>
                <a:gd name="connsiteY2" fmla="*/ 758223 h 2313705"/>
                <a:gd name="connsiteX3" fmla="*/ 1875138 w 1875138"/>
                <a:gd name="connsiteY3" fmla="*/ 2313705 h 2313705"/>
                <a:gd name="connsiteX4" fmla="*/ 0 w 1875138"/>
                <a:gd name="connsiteY4" fmla="*/ 687979 h 2313705"/>
                <a:gd name="connsiteX0" fmla="*/ 0 w 1875138"/>
                <a:gd name="connsiteY0" fmla="*/ 425491 h 2051217"/>
                <a:gd name="connsiteX1" fmla="*/ 642808 w 1875138"/>
                <a:gd name="connsiteY1" fmla="*/ 0 h 2051217"/>
                <a:gd name="connsiteX2" fmla="*/ 1775981 w 1875138"/>
                <a:gd name="connsiteY2" fmla="*/ 495735 h 2051217"/>
                <a:gd name="connsiteX3" fmla="*/ 1875138 w 1875138"/>
                <a:gd name="connsiteY3" fmla="*/ 2051217 h 2051217"/>
                <a:gd name="connsiteX4" fmla="*/ 0 w 1875138"/>
                <a:gd name="connsiteY4" fmla="*/ 425491 h 2051217"/>
                <a:gd name="connsiteX0" fmla="*/ 0 w 1875138"/>
                <a:gd name="connsiteY0" fmla="*/ 533975 h 2159701"/>
                <a:gd name="connsiteX1" fmla="*/ 440769 w 1875138"/>
                <a:gd name="connsiteY1" fmla="*/ 0 h 2159701"/>
                <a:gd name="connsiteX2" fmla="*/ 1775981 w 1875138"/>
                <a:gd name="connsiteY2" fmla="*/ 604219 h 2159701"/>
                <a:gd name="connsiteX3" fmla="*/ 1875138 w 1875138"/>
                <a:gd name="connsiteY3" fmla="*/ 2159701 h 2159701"/>
                <a:gd name="connsiteX4" fmla="*/ 0 w 1875138"/>
                <a:gd name="connsiteY4" fmla="*/ 533975 h 2159701"/>
                <a:gd name="connsiteX0" fmla="*/ 0 w 1876442"/>
                <a:gd name="connsiteY0" fmla="*/ 144343 h 2159701"/>
                <a:gd name="connsiteX1" fmla="*/ 442073 w 1876442"/>
                <a:gd name="connsiteY1" fmla="*/ 0 h 2159701"/>
                <a:gd name="connsiteX2" fmla="*/ 1777285 w 1876442"/>
                <a:gd name="connsiteY2" fmla="*/ 604219 h 2159701"/>
                <a:gd name="connsiteX3" fmla="*/ 1876442 w 1876442"/>
                <a:gd name="connsiteY3" fmla="*/ 2159701 h 2159701"/>
                <a:gd name="connsiteX4" fmla="*/ 0 w 1876442"/>
                <a:gd name="connsiteY4" fmla="*/ 144343 h 215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6442" h="2159701">
                  <a:moveTo>
                    <a:pt x="0" y="144343"/>
                  </a:moveTo>
                  <a:lnTo>
                    <a:pt x="442073" y="0"/>
                  </a:lnTo>
                  <a:lnTo>
                    <a:pt x="1777285" y="604219"/>
                  </a:lnTo>
                  <a:lnTo>
                    <a:pt x="1876442" y="2159701"/>
                  </a:lnTo>
                  <a:lnTo>
                    <a:pt x="0" y="14434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F889E6C-9E52-C547-B003-F50A5ABF7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1791" y="4585325"/>
              <a:ext cx="851511" cy="73453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57D96B27-CD73-C942-A578-430BB3990492}"/>
                </a:ext>
              </a:extLst>
            </p:cNvPr>
            <p:cNvSpPr/>
            <p:nvPr/>
          </p:nvSpPr>
          <p:spPr>
            <a:xfrm>
              <a:off x="3979602" y="764368"/>
              <a:ext cx="3296404" cy="37292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8100" dir="2700000" sx="101000" sy="101000" algn="tl" rotWithShape="0">
                <a:srgbClr val="001D5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1273D-5891-0448-9724-A0A4BBC3D803}"/>
                </a:ext>
              </a:extLst>
            </p:cNvPr>
            <p:cNvSpPr/>
            <p:nvPr/>
          </p:nvSpPr>
          <p:spPr>
            <a:xfrm>
              <a:off x="4467084" y="1630721"/>
              <a:ext cx="154427" cy="2313937"/>
            </a:xfrm>
            <a:prstGeom prst="rect">
              <a:avLst/>
            </a:prstGeom>
            <a:solidFill>
              <a:srgbClr val="A9E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EA6855F-E7C0-714B-B8FB-17C8F26C560B}"/>
                </a:ext>
              </a:extLst>
            </p:cNvPr>
            <p:cNvGrpSpPr/>
            <p:nvPr/>
          </p:nvGrpSpPr>
          <p:grpSpPr>
            <a:xfrm>
              <a:off x="4371525" y="1367289"/>
              <a:ext cx="360000" cy="360000"/>
              <a:chOff x="4360050" y="1166364"/>
              <a:chExt cx="360000" cy="360000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3EE5866D-E992-0A48-8AEB-022AC4248A25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E3D68C93-1024-8C42-8477-EF1036E6CD28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79547BB-5EF7-8440-B209-C0846989F4BF}"/>
                </a:ext>
              </a:extLst>
            </p:cNvPr>
            <p:cNvGrpSpPr/>
            <p:nvPr/>
          </p:nvGrpSpPr>
          <p:grpSpPr>
            <a:xfrm>
              <a:off x="4371525" y="2121051"/>
              <a:ext cx="360000" cy="360000"/>
              <a:chOff x="4360050" y="1166364"/>
              <a:chExt cx="360000" cy="36000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BF233F4-69DA-FA43-BEDF-17B6ECC0513C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5C11414-8F4D-2049-8E30-87E7B4838B09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DBBED1D-7971-C144-9B8E-18C255B09B8D}"/>
                </a:ext>
              </a:extLst>
            </p:cNvPr>
            <p:cNvGrpSpPr/>
            <p:nvPr/>
          </p:nvGrpSpPr>
          <p:grpSpPr>
            <a:xfrm>
              <a:off x="4364298" y="2853888"/>
              <a:ext cx="360000" cy="360000"/>
              <a:chOff x="4360050" y="1166364"/>
              <a:chExt cx="360000" cy="3600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757BAF0-306B-3348-ABF1-686EF8629E27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AFCF741-CE24-8243-B978-B34C51AC22A1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CABDAA0-CF0D-FE40-A1DD-4C160C182ED0}"/>
                </a:ext>
              </a:extLst>
            </p:cNvPr>
            <p:cNvGrpSpPr/>
            <p:nvPr/>
          </p:nvGrpSpPr>
          <p:grpSpPr>
            <a:xfrm>
              <a:off x="4364298" y="3650923"/>
              <a:ext cx="360000" cy="360000"/>
              <a:chOff x="4360050" y="1166364"/>
              <a:chExt cx="360000" cy="36000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D839282-7BCA-1E40-8A5D-7D5136463F47}"/>
                  </a:ext>
                </a:extLst>
              </p:cNvPr>
              <p:cNvSpPr/>
              <p:nvPr/>
            </p:nvSpPr>
            <p:spPr>
              <a:xfrm>
                <a:off x="4360050" y="1166364"/>
                <a:ext cx="360000" cy="360000"/>
              </a:xfrm>
              <a:prstGeom prst="ellipse">
                <a:avLst/>
              </a:prstGeom>
              <a:solidFill>
                <a:srgbClr val="01EBB5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72012DE-2C11-E640-98BE-E625E8EEB6F6}"/>
                  </a:ext>
                </a:extLst>
              </p:cNvPr>
              <p:cNvSpPr/>
              <p:nvPr/>
            </p:nvSpPr>
            <p:spPr>
              <a:xfrm>
                <a:off x="4424823" y="1229874"/>
                <a:ext cx="216000" cy="216000"/>
              </a:xfrm>
              <a:prstGeom prst="ellipse">
                <a:avLst/>
              </a:prstGeom>
              <a:solidFill>
                <a:srgbClr val="01EBB5"/>
              </a:solidFill>
              <a:ln w="34925">
                <a:solidFill>
                  <a:srgbClr val="E1FF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06A8FA5B-B64D-0141-8A70-0EE077A8B8B4}"/>
                </a:ext>
              </a:extLst>
            </p:cNvPr>
            <p:cNvSpPr/>
            <p:nvPr/>
          </p:nvSpPr>
          <p:spPr>
            <a:xfrm>
              <a:off x="4802154" y="1295304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8097244-30D2-8B4F-B214-3E1AE62B2C85}"/>
                </a:ext>
              </a:extLst>
            </p:cNvPr>
            <p:cNvSpPr/>
            <p:nvPr/>
          </p:nvSpPr>
          <p:spPr>
            <a:xfrm>
              <a:off x="4811523" y="2048040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C364F70F-39C6-BF4E-827A-1DEB4928A621}"/>
                </a:ext>
              </a:extLst>
            </p:cNvPr>
            <p:cNvSpPr/>
            <p:nvPr/>
          </p:nvSpPr>
          <p:spPr>
            <a:xfrm>
              <a:off x="4811523" y="2800776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091E493B-C3AF-524A-95EE-82E74970DC3B}"/>
                </a:ext>
              </a:extLst>
            </p:cNvPr>
            <p:cNvSpPr/>
            <p:nvPr/>
          </p:nvSpPr>
          <p:spPr>
            <a:xfrm>
              <a:off x="4811523" y="3556731"/>
              <a:ext cx="2150076" cy="5039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14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최유리</dc:creator>
  <cp:lastModifiedBy>최유리</cp:lastModifiedBy>
  <cp:revision>11</cp:revision>
  <dcterms:created xsi:type="dcterms:W3CDTF">2019-11-04T10:52:06Z</dcterms:created>
  <dcterms:modified xsi:type="dcterms:W3CDTF">2019-11-04T12:17:45Z</dcterms:modified>
</cp:coreProperties>
</file>