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fox" initials="df" lastIdx="1" clrIdx="0">
    <p:extLst>
      <p:ext uri="{19B8F6BF-5375-455C-9EA6-DF929625EA0E}">
        <p15:presenceInfo xmlns:p15="http://schemas.microsoft.com/office/powerpoint/2012/main" userId="c859bcc71b4d22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7:15:55.79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4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7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3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6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3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7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5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3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F448D-86AA-4B8E-900A-C033720C3347}"/>
              </a:ext>
            </a:extLst>
          </p:cNvPr>
          <p:cNvSpPr/>
          <p:nvPr/>
        </p:nvSpPr>
        <p:spPr>
          <a:xfrm>
            <a:off x="2624432" y="299549"/>
            <a:ext cx="6935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 Next LT Pro Light" panose="020B0304020202020204" pitchFamily="34" charset="0"/>
              </a:rPr>
              <a:t>Variable storage solution for Deployment systems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354AF3-C08F-4EE3-B04B-0A96DE5EB11A}"/>
              </a:ext>
            </a:extLst>
          </p:cNvPr>
          <p:cNvGrpSpPr/>
          <p:nvPr/>
        </p:nvGrpSpPr>
        <p:grpSpPr>
          <a:xfrm>
            <a:off x="1146365" y="2285429"/>
            <a:ext cx="1819729" cy="1096210"/>
            <a:chOff x="1364159" y="2332790"/>
            <a:chExt cx="1819729" cy="10962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48CC87-A412-4F47-A636-13A2A7B5A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150" y="2620798"/>
              <a:ext cx="1030564" cy="808202"/>
            </a:xfrm>
            <a:prstGeom prst="rect">
              <a:avLst/>
            </a:prstGeom>
            <a:effectLst>
              <a:reflection blurRad="6350" stA="18000" endPos="92000" dist="101600" dir="5400000" sy="-100000" algn="bl" rotWithShape="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F55A37-1FAA-47B4-9C32-0AFF20C3BFFC}"/>
                </a:ext>
              </a:extLst>
            </p:cNvPr>
            <p:cNvSpPr txBox="1"/>
            <p:nvPr/>
          </p:nvSpPr>
          <p:spPr>
            <a:xfrm>
              <a:off x="1364159" y="233279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</a:t>
              </a:r>
              <a:r>
                <a:rPr lang="en-GB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Keyvault</a:t>
              </a:r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storing sensitive variables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C5E283-AF9E-433E-B76A-E914BBF97A37}"/>
              </a:ext>
            </a:extLst>
          </p:cNvPr>
          <p:cNvGrpSpPr/>
          <p:nvPr/>
        </p:nvGrpSpPr>
        <p:grpSpPr>
          <a:xfrm>
            <a:off x="7358815" y="1952109"/>
            <a:ext cx="2601994" cy="1144485"/>
            <a:chOff x="6698214" y="2284515"/>
            <a:chExt cx="2601994" cy="1144485"/>
          </a:xfrm>
        </p:grpSpPr>
        <p:pic>
          <p:nvPicPr>
            <p:cNvPr id="1026" name="Picture 2" descr="Azure Repos for Microsoft Teams">
              <a:extLst>
                <a:ext uri="{FF2B5EF4-FFF2-40B4-BE49-F238E27FC236}">
                  <a16:creationId xmlns:a16="http://schemas.microsoft.com/office/drawing/2014/main" id="{F5709320-549F-4B73-8549-F46B636C9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105" y="2620798"/>
              <a:ext cx="808202" cy="808202"/>
            </a:xfrm>
            <a:prstGeom prst="rect">
              <a:avLst/>
            </a:prstGeom>
            <a:effectLst>
              <a:reflection blurRad="6350" stA="18000" endPos="92000" dist="1016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DAAE55-4A3A-4A0A-BBD7-0C18B0BC4FF1}"/>
                </a:ext>
              </a:extLst>
            </p:cNvPr>
            <p:cNvSpPr txBox="1"/>
            <p:nvPr/>
          </p:nvSpPr>
          <p:spPr>
            <a:xfrm>
              <a:off x="6698214" y="2284515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Git Repos</a:t>
              </a:r>
              <a:b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storing JSON environment configuration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0A1BE6-5F09-4B4D-AA14-797C0741CBC1}"/>
              </a:ext>
            </a:extLst>
          </p:cNvPr>
          <p:cNvSpPr txBox="1"/>
          <p:nvPr/>
        </p:nvSpPr>
        <p:spPr>
          <a:xfrm>
            <a:off x="8710599" y="3429000"/>
            <a:ext cx="278794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master.json</a:t>
            </a:r>
            <a:endParaRPr lang="en-GB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installLocation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"d:\\apps",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dbServer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"db01.${env}.internal.example.com",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databaseLocations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"1433"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AACE-768B-4B7D-8F39-3872A9C74AA5}"/>
              </a:ext>
            </a:extLst>
          </p:cNvPr>
          <p:cNvSpPr txBox="1"/>
          <p:nvPr/>
        </p:nvSpPr>
        <p:spPr>
          <a:xfrm>
            <a:off x="8710598" y="4635668"/>
            <a:ext cx="2787943" cy="13388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db.json</a:t>
            </a:r>
            <a:endParaRPr lang="en-GB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internalzone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"${env}.internal.example.com",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-${env}",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databaseMdfLocation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"d:\\${env}_SQL_data",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databaseLdfLocation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"d:\\${env}_SQL_Logs",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dboUser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myuser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-${env}"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dbopassword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"$(</a:t>
            </a:r>
            <a:r>
              <a:rPr lang="en-GB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keyvault</a:t>
            </a:r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)"</a:t>
            </a:r>
          </a:p>
          <a:p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F1C595-9592-482C-9D32-23CD32C21ED8}"/>
              </a:ext>
            </a:extLst>
          </p:cNvPr>
          <p:cNvGrpSpPr/>
          <p:nvPr/>
        </p:nvGrpSpPr>
        <p:grpSpPr>
          <a:xfrm>
            <a:off x="4876567" y="2068923"/>
            <a:ext cx="1234440" cy="4065177"/>
            <a:chOff x="4511040" y="2053683"/>
            <a:chExt cx="1234440" cy="4065177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4588206-74E7-406C-A1D1-E7601D8739DA}"/>
                </a:ext>
              </a:extLst>
            </p:cNvPr>
            <p:cNvSpPr/>
            <p:nvPr/>
          </p:nvSpPr>
          <p:spPr>
            <a:xfrm>
              <a:off x="4511040" y="2337059"/>
              <a:ext cx="1234440" cy="3781801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B50A1C-FC9E-44FC-91A6-7F629486EF1C}"/>
                </a:ext>
              </a:extLst>
            </p:cNvPr>
            <p:cNvSpPr txBox="1"/>
            <p:nvPr/>
          </p:nvSpPr>
          <p:spPr>
            <a:xfrm>
              <a:off x="4705708" y="2053683"/>
              <a:ext cx="8451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</p:grp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8BCD035-DE9C-4099-9693-12340362DA07}"/>
              </a:ext>
            </a:extLst>
          </p:cNvPr>
          <p:cNvSpPr/>
          <p:nvPr/>
        </p:nvSpPr>
        <p:spPr>
          <a:xfrm>
            <a:off x="2560714" y="2730756"/>
            <a:ext cx="2332445" cy="503161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98675-4A59-4B62-AD1E-533A3F9D36F2}"/>
              </a:ext>
            </a:extLst>
          </p:cNvPr>
          <p:cNvSpPr txBox="1"/>
          <p:nvPr/>
        </p:nvSpPr>
        <p:spPr>
          <a:xfrm>
            <a:off x="2088444" y="3233917"/>
            <a:ext cx="3108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Key retrieval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Deployment Environment Name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would allow multiple secrets based on Environment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DEV_PWD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DEV_SSL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DEV_RSA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Transposes the tokens for ${</a:t>
            </a:r>
            <a:r>
              <a:rPr lang="en-GB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keyvault</a:t>
            </a: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from the config store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7BD5D69-0EF7-489F-A051-C1B85DD5979F}"/>
              </a:ext>
            </a:extLst>
          </p:cNvPr>
          <p:cNvSpPr/>
          <p:nvPr/>
        </p:nvSpPr>
        <p:spPr>
          <a:xfrm>
            <a:off x="5916338" y="3554723"/>
            <a:ext cx="2510522" cy="5374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D73FF84-9C9F-40CD-9EBA-9439A716BC00}"/>
              </a:ext>
            </a:extLst>
          </p:cNvPr>
          <p:cNvSpPr/>
          <p:nvPr/>
        </p:nvSpPr>
        <p:spPr>
          <a:xfrm>
            <a:off x="5916338" y="4895710"/>
            <a:ext cx="2510522" cy="5374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997B-E6EC-41A6-844C-E8B87E5C99BB}"/>
              </a:ext>
            </a:extLst>
          </p:cNvPr>
          <p:cNvSpPr txBox="1"/>
          <p:nvPr/>
        </p:nvSpPr>
        <p:spPr>
          <a:xfrm>
            <a:off x="5751991" y="4092194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JSON configuration from GIT Repo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merge down for </a:t>
            </a:r>
            <a:r>
              <a:rPr lang="en-GB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master.json</a:t>
            </a: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</a:t>
            </a:r>
            <a:r>
              <a:rPr lang="en-GB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db.json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etc….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${env} tokens get replaced pre deployment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environment tags</a:t>
            </a:r>
            <a:b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would work for Application configuration as well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B3034-0012-4344-AB01-262CF08477CB}"/>
              </a:ext>
            </a:extLst>
          </p:cNvPr>
          <p:cNvSpPr txBox="1"/>
          <p:nvPr/>
        </p:nvSpPr>
        <p:spPr>
          <a:xfrm>
            <a:off x="1312356" y="5100325"/>
            <a:ext cx="3580803" cy="161582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{</a:t>
            </a:r>
          </a:p>
          <a:p>
            <a:r>
              <a:rPr lang="en-GB" dirty="0"/>
              <a:t>    "</a:t>
            </a:r>
            <a:r>
              <a:rPr lang="en-GB" dirty="0" err="1"/>
              <a:t>internalzone</a:t>
            </a:r>
            <a:r>
              <a:rPr lang="en-GB" dirty="0"/>
              <a:t>": "DEV.internal.example.com",</a:t>
            </a:r>
          </a:p>
          <a:p>
            <a:r>
              <a:rPr lang="en-GB" dirty="0"/>
              <a:t>    "</a:t>
            </a:r>
            <a:r>
              <a:rPr lang="en-GB" dirty="0" err="1"/>
              <a:t>databaseName</a:t>
            </a:r>
            <a:r>
              <a:rPr lang="en-GB" dirty="0"/>
              <a:t>": "</a:t>
            </a:r>
            <a:r>
              <a:rPr lang="en-GB" dirty="0" err="1"/>
              <a:t>mydb</a:t>
            </a:r>
            <a:r>
              <a:rPr lang="en-GB" dirty="0"/>
              <a:t>-DEV",</a:t>
            </a:r>
          </a:p>
          <a:p>
            <a:r>
              <a:rPr lang="en-GB" dirty="0"/>
              <a:t>    "</a:t>
            </a:r>
            <a:r>
              <a:rPr lang="en-GB" dirty="0" err="1"/>
              <a:t>databaseMdfLocation</a:t>
            </a:r>
            <a:r>
              <a:rPr lang="en-GB" dirty="0"/>
              <a:t>": "d:\\DEV_SQL_data",</a:t>
            </a:r>
          </a:p>
          <a:p>
            <a:r>
              <a:rPr lang="en-GB" dirty="0"/>
              <a:t>    "</a:t>
            </a:r>
            <a:r>
              <a:rPr lang="en-GB" dirty="0" err="1"/>
              <a:t>databaseLdfLocation</a:t>
            </a:r>
            <a:r>
              <a:rPr lang="en-GB" dirty="0"/>
              <a:t>": "d:\\DEV_SQL_Logs",</a:t>
            </a:r>
          </a:p>
          <a:p>
            <a:r>
              <a:rPr lang="en-GB" dirty="0"/>
              <a:t>    "</a:t>
            </a:r>
            <a:r>
              <a:rPr lang="en-GB" dirty="0" err="1"/>
              <a:t>dboUser</a:t>
            </a:r>
            <a:r>
              <a:rPr lang="en-GB" dirty="0"/>
              <a:t>": "</a:t>
            </a:r>
            <a:r>
              <a:rPr lang="en-GB" dirty="0" err="1"/>
              <a:t>myuser</a:t>
            </a:r>
            <a:r>
              <a:rPr lang="en-GB" dirty="0"/>
              <a:t>-DEV"</a:t>
            </a:r>
          </a:p>
          <a:p>
            <a:r>
              <a:rPr lang="en-GB" dirty="0"/>
              <a:t>    "</a:t>
            </a:r>
            <a:r>
              <a:rPr lang="en-GB" dirty="0" err="1"/>
              <a:t>dbopassword</a:t>
            </a:r>
            <a:r>
              <a:rPr lang="en-GB" dirty="0"/>
              <a:t>": "***",</a:t>
            </a:r>
          </a:p>
          <a:p>
            <a:r>
              <a:rPr lang="en-GB" dirty="0"/>
              <a:t>    "</a:t>
            </a:r>
            <a:r>
              <a:rPr lang="en-GB" dirty="0" err="1"/>
              <a:t>installLocation</a:t>
            </a:r>
            <a:r>
              <a:rPr lang="en-GB" dirty="0"/>
              <a:t>": "d:\\apps",</a:t>
            </a:r>
          </a:p>
          <a:p>
            <a:r>
              <a:rPr lang="en-GB" dirty="0"/>
              <a:t>    “</a:t>
            </a:r>
            <a:r>
              <a:rPr lang="en-GB" dirty="0" err="1"/>
              <a:t>dbServer</a:t>
            </a:r>
            <a:r>
              <a:rPr lang="en-GB" dirty="0"/>
              <a:t>": "db01.DEV.internal.example.com",</a:t>
            </a:r>
          </a:p>
          <a:p>
            <a:r>
              <a:rPr lang="en-GB" dirty="0"/>
              <a:t>    "</a:t>
            </a:r>
            <a:r>
              <a:rPr lang="en-GB" dirty="0" err="1"/>
              <a:t>databaseLocations</a:t>
            </a:r>
            <a:r>
              <a:rPr lang="en-GB" dirty="0"/>
              <a:t>": "1433"</a:t>
            </a:r>
          </a:p>
          <a:p>
            <a:r>
              <a:rPr lang="en-GB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C7963-D7A5-45E7-8D41-1DAFB286FB2B}"/>
              </a:ext>
            </a:extLst>
          </p:cNvPr>
          <p:cNvSpPr txBox="1"/>
          <p:nvPr/>
        </p:nvSpPr>
        <p:spPr>
          <a:xfrm>
            <a:off x="1239474" y="4843061"/>
            <a:ext cx="2640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Resultant JSON config ready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418814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CB29E7"/>
      </a:accent1>
      <a:accent2>
        <a:srgbClr val="7A30D9"/>
      </a:accent2>
      <a:accent3>
        <a:srgbClr val="4542EA"/>
      </a:accent3>
      <a:accent4>
        <a:srgbClr val="1763D5"/>
      </a:accent4>
      <a:accent5>
        <a:srgbClr val="25B1D1"/>
      </a:accent5>
      <a:accent6>
        <a:srgbClr val="14B993"/>
      </a:accent6>
      <a:hlink>
        <a:srgbClr val="3C8AB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Tw Cen MT</vt:lpstr>
      <vt:lpstr>ShapesVTI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fox</dc:creator>
  <cp:lastModifiedBy>dave fox</cp:lastModifiedBy>
  <cp:revision>4</cp:revision>
  <dcterms:created xsi:type="dcterms:W3CDTF">2020-07-03T16:10:07Z</dcterms:created>
  <dcterms:modified xsi:type="dcterms:W3CDTF">2020-07-03T16:55:44Z</dcterms:modified>
</cp:coreProperties>
</file>