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610" r:id="rId2"/>
  </p:sldIdLst>
  <p:sldSz cx="9144000" cy="6858000" type="screen4x3"/>
  <p:notesSz cx="6858000" cy="9144000"/>
  <p:custDataLst>
    <p:tags r:id="rId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howGuides="1">
      <p:cViewPr varScale="1">
        <p:scale>
          <a:sx n="70" d="100"/>
          <a:sy n="70" d="100"/>
        </p:scale>
        <p:origin x="992" y="52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5EDFCF0E-4DD4-41F7-A04B-1C2DAC4FC7C5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00375" y="55245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8CBD8-C816-4A5D-8AAC-844F8700CB97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26CAF-4D7D-4A5A-AB0B-CF4657E35CAA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A5BE4-877B-45E5-9221-82C0E9C3DF9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22055-4DF9-43A4-A2CD-4D2113C8257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95DB9-0825-4727-A972-D85A8D8B9270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CCD318-186F-4453-A304-7CEAE424AE85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A8DA6-1287-4430-85B9-57EB8F8F7DA4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40FC7-7827-48FA-961E-D0DEB30474DD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773B4-E8AE-4EF6-A779-FB1EF178B579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761D7-074E-40CC-BE1C-10E16AF2471F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9352E-09D7-4262-AD13-4B5FC9171AEC}" type="slidenum">
              <a:rPr lang="zh-CN" altLang="zh-CN"/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E7BAEC41-2051-4F1E-94EC-104A89CF69A1}" type="slidenum">
              <a:rPr lang="zh-CN" altLang="zh-CN"/>
              <a:t>‹#›</a:t>
            </a:fld>
            <a:endParaRPr lang="zh-CN" altLang="zh-CN"/>
          </a:p>
        </p:txBody>
      </p:sp>
      <p:pic>
        <p:nvPicPr>
          <p:cNvPr id="1031" name="图片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4" r="10391" b="-9225"/>
          <a:stretch>
            <a:fillRect/>
          </a:stretch>
        </p:blipFill>
        <p:spPr bwMode="auto">
          <a:xfrm>
            <a:off x="3124200" y="6054725"/>
            <a:ext cx="25558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Homework 2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099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215" y="1340485"/>
            <a:ext cx="8520430" cy="5026660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Compute (x</a:t>
            </a:r>
            <a:r>
              <a:rPr lang="en-US" altLang="zh-CN" sz="1800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+ x + 1) * (x</a:t>
            </a:r>
            <a:r>
              <a:rPr lang="en-US" altLang="zh-CN" sz="1800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+ x</a:t>
            </a:r>
            <a:r>
              <a:rPr lang="en-US" altLang="zh-CN" sz="1800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+ x) in GF(2</a:t>
            </a:r>
            <a:r>
              <a:rPr lang="en-US" altLang="zh-CN" sz="1800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), where the modulo polynomial (</a:t>
            </a:r>
            <a:r>
              <a:rPr lang="zh-CN" alt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模多项式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i="1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(x) = x</a:t>
            </a:r>
            <a:r>
              <a:rPr lang="en-US" altLang="zh-CN" sz="1800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+ x</a:t>
            </a:r>
            <a:r>
              <a:rPr lang="en-US" altLang="zh-CN" sz="1800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+ x</a:t>
            </a:r>
            <a:r>
              <a:rPr lang="en-US" altLang="zh-CN" sz="1800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+ x</a:t>
            </a:r>
            <a:r>
              <a:rPr lang="en-US" altLang="zh-CN" sz="1800" baseline="30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+ 1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2. In AES-128, The plaintext block in hex (</a:t>
            </a:r>
            <a:r>
              <a:rPr lang="zh-CN" alt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十六进制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 is m = 00 01 00 02 00 03 00 04 00 05 00 06 00 07 00 08 (128-bit), the initial key (and also the Round key K</a:t>
            </a:r>
            <a:r>
              <a:rPr lang="en-US" altLang="zh-CN" sz="1800" baseline="-25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 in hex is K</a:t>
            </a:r>
            <a:r>
              <a:rPr lang="en-US" altLang="zh-CN" sz="1800" baseline="-250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= 01 01 01 01 01 01 01 01 01 01 01  01 01 01 01 01 (128-bit), compute the state matrix after Round 1. (Going through AddRoundKey &amp; one complete Round)  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endParaRPr lang="en-US" altLang="zh-CN" sz="1800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注：</a:t>
            </a:r>
            <a:r>
              <a:rPr lang="en-US" altLang="zh-CN" sz="1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1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7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日布置，</a:t>
            </a:r>
            <a:r>
              <a:rPr lang="en-US" altLang="zh-CN" sz="1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18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14</a:t>
            </a:r>
            <a:r>
              <a:rPr kumimoji="0" lang="zh-CN" altLang="en-US" sz="1800" b="0" i="0" u="none" strike="noStrike" kern="1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</a:t>
            </a:r>
            <a:r>
              <a:rPr kumimoji="0" lang="zh-CN" altLang="en-US" sz="18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上课时交作业本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indent="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I0YzlmNDA1NDYzOTQ4MTk4ODhlYWNiN2QyZjQ5ZG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全屏显示(4:3)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Times New Roman</vt:lpstr>
      <vt:lpstr>默认设计模板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信息安全数学基础</dc:title>
  <dc:creator>Administrator</dc:creator>
  <cp:lastModifiedBy>Gengran Hu</cp:lastModifiedBy>
  <cp:revision>2959</cp:revision>
  <dcterms:created xsi:type="dcterms:W3CDTF">2016-09-12T08:10:00Z</dcterms:created>
  <dcterms:modified xsi:type="dcterms:W3CDTF">2025-04-06T22:21:11Z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FCC4241254EF4E3C8D27733D266C2B5F_12</vt:lpwstr>
  </property>
</Properties>
</file>