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44" r:id="rId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6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 autoAdjust="0"/>
  </p:normalViewPr>
  <p:slideViewPr>
    <p:cSldViewPr showGuides="1">
      <p:cViewPr varScale="1">
        <p:scale>
          <a:sx n="60" d="100"/>
          <a:sy n="60" d="100"/>
        </p:scale>
        <p:origin x="1384" y="40"/>
      </p:cViewPr>
      <p:guideLst>
        <p:guide orient="horz" pos="21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AE70800F-E598-40FC-8C17-199B0DBE333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00375" y="55245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A4E35-8E4B-4FBE-8B71-C4647D72C811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624DA-D699-4A0C-84E8-E71D2EE11E4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45DC8-B95B-485D-9264-5119B7644DB9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4DEF9-0387-40E8-823B-EB927D0C7425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CC155-CA6C-4365-B7E5-558775FB8281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AC9B7-A419-4890-8C4D-D40297736CB0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7E46E-E40B-433F-99DD-0FD3379FC74E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3A071-FDF2-47A3-885C-0F57802D6F36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80103-D701-4D5A-8323-2546D35A4AA0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ED0A1-AC89-4C9C-9FF4-948715D01C51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B3500-627B-4636-ADF8-006985F67587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fld id="{D8EC3960-576D-40E8-BEBC-3B1C4E5A031B}" type="slidenum">
              <a:rPr lang="zh-CN" altLang="zh-CN"/>
            </a:fld>
            <a:endParaRPr lang="zh-CN" altLang="zh-CN"/>
          </a:p>
        </p:txBody>
      </p:sp>
      <p:pic>
        <p:nvPicPr>
          <p:cNvPr id="1031" name="图片 1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4" r="10391" b="-9225"/>
          <a:stretch>
            <a:fillRect/>
          </a:stretch>
        </p:blipFill>
        <p:spPr bwMode="auto">
          <a:xfrm>
            <a:off x="3124200" y="6054725"/>
            <a:ext cx="25558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Homework 3</a:t>
            </a:r>
            <a:endParaRPr lang="zh-CN" altLang="en-US" sz="4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2352" y="1556792"/>
            <a:ext cx="8579296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1. Suppose </a:t>
            </a:r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256-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bit large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prime,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let the function </a:t>
            </a:r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 to be 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) = 2025</a:t>
            </a:r>
            <a:r>
              <a:rPr lang="en-US" altLang="zh-CN" sz="24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mod </a:t>
            </a:r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p, </a:t>
            </a:r>
            <a:endParaRPr lang="en-US" altLang="zh-CN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can this </a:t>
            </a:r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f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be a hash function used in cryptography? Why?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noProof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2.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 RSA Cryptosystem, </a:t>
            </a:r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= 1927, public key </a:t>
            </a:r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= 61, ciphertext </a:t>
            </a:r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= 1199, try to recover the message </a:t>
            </a:r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endParaRPr lang="en-US" altLang="zh-CN" sz="2400" noProof="1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>
              <a:buNone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注：</a:t>
            </a:r>
            <a:r>
              <a:rPr lang="en-US" altLang="zh-CN" sz="2000" kern="100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4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月</a:t>
            </a:r>
            <a:r>
              <a:rPr lang="en-US" altLang="zh-CN" sz="2000" kern="100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21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日布置，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4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月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27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日上课时交作业本</a:t>
            </a: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endParaRPr lang="en-US" altLang="zh-CN" sz="2400" noProof="1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>
              <a:defRPr/>
            </a:pPr>
            <a:endParaRPr lang="en-US" altLang="zh-CN" sz="2400" noProof="1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>
              <a:defRPr/>
            </a:pPr>
            <a:endParaRPr lang="zh-CN" altLang="en-US" sz="2400" noProof="1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zh-CN" altLang="en-US" sz="2400" noProof="1">
                <a:sym typeface="+mn-ea"/>
              </a:rPr>
              <a:t>               </a:t>
            </a:r>
            <a:endParaRPr lang="zh-CN" altLang="en-US" sz="2400" noProof="1">
              <a:sym typeface="+mn-ea"/>
            </a:endParaRPr>
          </a:p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WPS 演示</Application>
  <PresentationFormat>全屏显示(4:3)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Times New Roman</vt:lpstr>
      <vt:lpstr>楷体</vt:lpstr>
      <vt:lpstr>Calibri</vt:lpstr>
      <vt:lpstr>等线</vt:lpstr>
      <vt:lpstr>微软雅黑</vt:lpstr>
      <vt:lpstr>Arial Unicode MS</vt:lpstr>
      <vt:lpstr>默认设计模板</vt:lpstr>
      <vt:lpstr>Homework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信息安全数学基础</dc:title>
  <dc:creator>Administrator</dc:creator>
  <cp:lastModifiedBy>胡耿然</cp:lastModifiedBy>
  <cp:revision>3545</cp:revision>
  <dcterms:created xsi:type="dcterms:W3CDTF">2016-09-12T08:10:00Z</dcterms:created>
  <dcterms:modified xsi:type="dcterms:W3CDTF">2025-04-20T23:32:11Z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6E5B283DFF584A40AD934D452F758A70_12</vt:lpwstr>
  </property>
</Properties>
</file>