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834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E7"/>
    <a:srgbClr val="D0CFAD"/>
    <a:srgbClr val="D5CDAA"/>
    <a:srgbClr val="DACDAA"/>
    <a:srgbClr val="F1ECCD"/>
    <a:srgbClr val="F7F4CD"/>
    <a:srgbClr val="DECDAA"/>
    <a:srgbClr val="F7E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52" autoAdjust="0"/>
    <p:restoredTop sz="96583" autoAdjust="0"/>
  </p:normalViewPr>
  <p:slideViewPr>
    <p:cSldViewPr snapToGrid="0" snapToObjects="1">
      <p:cViewPr>
        <p:scale>
          <a:sx n="75" d="100"/>
          <a:sy n="75" d="100"/>
        </p:scale>
        <p:origin x="-1614" y="-162"/>
      </p:cViewPr>
      <p:guideLst>
        <p:guide orient="horz" pos="652"/>
        <p:guide orient="horz" pos="1073"/>
        <p:guide orient="horz" pos="3706"/>
        <p:guide pos="5078"/>
        <p:guide pos="794"/>
        <p:guide pos="1160"/>
        <p:guide pos="128"/>
        <p:guide pos="2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-2784" y="-114"/>
      </p:cViewPr>
      <p:guideLst>
        <p:guide orient="horz" pos="3120"/>
        <p:guide pos="216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BD1B8DB-78CF-4CB6-953E-296509058CD0}" type="datetimeFigureOut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1325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76C57A9-BAC7-440A-BAA6-B1FB01764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2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05350"/>
            <a:ext cx="5508625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1325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B77755A-4211-472F-8668-317904F16C8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435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7755A-4211-472F-8668-317904F16C8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2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5667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667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667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667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667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5668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5668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566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66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6684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5172AEA5-5EF1-4522-9A36-D1BFEB996176}" type="datetime1">
              <a:rPr lang="en-US" smtClean="0"/>
              <a:t>3/19/2013</a:t>
            </a:fld>
            <a:endParaRPr lang="en-US"/>
          </a:p>
        </p:txBody>
      </p:sp>
      <p:sp>
        <p:nvSpPr>
          <p:cNvPr id="156685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15668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E84B010-F81E-4EA3-8FA1-F3E5C5F038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5C277-96F0-4690-8796-F0FAB35FB2AE}" type="datetime1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DFC87-2FC4-429D-AD3D-758CCBA72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C6D77-47C3-4681-87ED-0B4130896795}" type="datetime1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367AD-D6BD-4933-8F23-14C4E9D2F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6FCB97-A101-45E8-8041-A67C75A9F8DE}" type="datetime1">
              <a:rPr lang="en-US" smtClean="0"/>
              <a:t>3/19/2013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FEAE331-CDB8-4673-A8BF-5ABA3D25C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CB853-E887-4561-8DDC-3DD17D910FB0}" type="datetime1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B09C5-229F-4694-BA6E-D8F3E69004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973A12-E07D-466B-B5BA-75BBD5CBAF03}" type="datetime1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6CF4A-92BF-477B-87A0-6185ABDDC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BA371-6F34-448C-816F-32AF87D2C6AB}" type="datetime1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B0DFD-833F-400F-BC9E-366EEB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090DF7-85A4-469C-B90E-04785AAEF65A}" type="datetime1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87133-38CF-484B-AD1D-2C05CFA04A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317BAF-6301-4FC5-9953-906D9CE3EA9B}" type="datetime1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154C5-5867-4A77-A08A-BA14F66F3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716D0-BB97-4428-BE55-56C31282930C}" type="datetime1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FBECA-6657-463F-BD87-4CF30F478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E179F-4612-4E9C-A28C-FCA8CAD1A786}" type="datetime1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9693-D264-44E5-9887-A5F8858352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75F76-0FD2-4B9D-B401-C3F9F038DBE1}" type="datetime1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5CB1C-65E6-4B63-889A-F643257DE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0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5565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565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565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565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5655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55656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55657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556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56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7DA428-CB7D-419D-BC4A-F204C51B9071}" type="datetime1">
              <a:rPr lang="en-US" smtClean="0"/>
              <a:t>3/19/2013</a:t>
            </a:fld>
            <a:endParaRPr lang="en-US"/>
          </a:p>
        </p:txBody>
      </p:sp>
      <p:sp>
        <p:nvSpPr>
          <p:cNvPr id="1556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r>
              <a:rPr lang="en-US" smtClean="0"/>
              <a:t>OOP Team Rapunzel</a:t>
            </a:r>
            <a:endParaRPr lang="en-US"/>
          </a:p>
        </p:txBody>
      </p:sp>
      <p:sp>
        <p:nvSpPr>
          <p:cNvPr id="1556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9B08F21-A114-4079-BC66-335F6ADDE8F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</a:rPr>
              <a:t>OBJECT-ORIENTED APPLICATION</a:t>
            </a:r>
            <a:r>
              <a:rPr lang="en-US" sz="4000" b="1" dirty="0">
                <a:latin typeface="Times New Roman" pitchFamily="18" charset="0"/>
              </a:rPr>
              <a:t>  Virtual Shop</a:t>
            </a:r>
            <a:r>
              <a:rPr lang="en-US" sz="4000" dirty="0">
                <a:latin typeface="Times New Roman" pitchFamily="18" charset="0"/>
              </a:rPr>
              <a:t> </a:t>
            </a:r>
          </a:p>
        </p:txBody>
      </p:sp>
      <p:pic>
        <p:nvPicPr>
          <p:cNvPr id="15369" name="Picture 9" descr="image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06601" y="2501900"/>
            <a:ext cx="5668359" cy="3263900"/>
          </a:xfrm>
          <a:noFill/>
          <a:ln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9912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PROJECT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Surprised with amazing names of teams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Find out team members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Brainstorming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Best idea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“TFS” – </a:t>
            </a:r>
            <a:r>
              <a:rPr lang="bg-BG" dirty="0" err="1">
                <a:latin typeface="Times New Roman" pitchFamily="18" charset="0"/>
              </a:rPr>
              <a:t>ране</a:t>
            </a:r>
            <a:r>
              <a:rPr lang="bg-BG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of the team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Coding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Implementation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Public demonstration</a:t>
            </a:r>
          </a:p>
        </p:txBody>
      </p:sp>
      <p:pic>
        <p:nvPicPr>
          <p:cNvPr id="135173" name="Picture 5" descr="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486134">
            <a:off x="5657850" y="2960688"/>
            <a:ext cx="2735263" cy="2490787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 Team Rapunzel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9C5-229F-4694-BA6E-D8F3E690041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</a:rPr>
              <a:t>Team Rapunzel Members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600200"/>
            <a:ext cx="8755062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Times New Roman" pitchFamily="18" charset="0"/>
              </a:rPr>
              <a:t> 		 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galingeorgiev</a:t>
            </a:r>
            <a:r>
              <a:rPr lang="en-US" sz="2800" dirty="0">
                <a:latin typeface="Times New Roman" pitchFamily="18" charset="0"/>
              </a:rPr>
              <a:t> (</a:t>
            </a:r>
            <a:r>
              <a:rPr lang="en-US" sz="2800" b="1" dirty="0" err="1">
                <a:latin typeface="Times New Roman" pitchFamily="18" charset="0"/>
              </a:rPr>
              <a:t>Галин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Георгиев</a:t>
            </a:r>
            <a:r>
              <a:rPr lang="en-US" sz="2800" dirty="0">
                <a:latin typeface="Times New Roman" pitchFamily="18" charset="0"/>
              </a:rPr>
              <a:t>) Developer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		 dkalinkov93 (</a:t>
            </a:r>
            <a:r>
              <a:rPr lang="en-US" sz="2800" b="1" dirty="0" err="1">
                <a:latin typeface="Times New Roman" pitchFamily="18" charset="0"/>
              </a:rPr>
              <a:t>Dimitar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Kalinkov</a:t>
            </a:r>
            <a:r>
              <a:rPr lang="en-US" sz="2800" dirty="0">
                <a:latin typeface="Times New Roman" pitchFamily="18" charset="0"/>
              </a:rPr>
              <a:t>) - Developer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Times New Roman" pitchFamily="18" charset="0"/>
              </a:rPr>
              <a:t>		 						 	 		 </a:t>
            </a:r>
            <a:r>
              <a:rPr lang="en-US" sz="2800" dirty="0" err="1">
                <a:latin typeface="Times New Roman" pitchFamily="18" charset="0"/>
              </a:rPr>
              <a:t>Diana_Gospodinova</a:t>
            </a:r>
            <a:r>
              <a:rPr lang="en-US" sz="2800" dirty="0">
                <a:latin typeface="Times New Roman" pitchFamily="18" charset="0"/>
              </a:rPr>
              <a:t> (</a:t>
            </a:r>
            <a:r>
              <a:rPr lang="en-US" sz="2800" b="1" dirty="0">
                <a:latin typeface="Times New Roman" pitchFamily="18" charset="0"/>
              </a:rPr>
              <a:t>Diana </a:t>
            </a:r>
            <a:r>
              <a:rPr lang="en-US" sz="2800" b="1" dirty="0" err="1">
                <a:latin typeface="Times New Roman" pitchFamily="18" charset="0"/>
              </a:rPr>
              <a:t>Gospodinova</a:t>
            </a:r>
            <a:r>
              <a:rPr lang="en-US" sz="2800" dirty="0">
                <a:latin typeface="Times New Roman" pitchFamily="18" charset="0"/>
              </a:rPr>
              <a:t>) - 	      	 Coordinator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</a:rPr>
              <a:t>* </a:t>
            </a:r>
            <a:r>
              <a:rPr lang="en-US" sz="2200" dirty="0" err="1">
                <a:latin typeface="Times New Roman" pitchFamily="18" charset="0"/>
              </a:rPr>
              <a:t>distanev</a:t>
            </a:r>
            <a:r>
              <a:rPr lang="en-US" sz="2200" dirty="0">
                <a:latin typeface="Times New Roman" pitchFamily="18" charset="0"/>
              </a:rPr>
              <a:t> (</a:t>
            </a:r>
            <a:r>
              <a:rPr lang="en-US" sz="2200" dirty="0" err="1">
                <a:latin typeface="Times New Roman" pitchFamily="18" charset="0"/>
              </a:rPr>
              <a:t>Димитър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Станев</a:t>
            </a:r>
            <a:r>
              <a:rPr lang="en-US" sz="2200" dirty="0">
                <a:latin typeface="Times New Roman" pitchFamily="18" charset="0"/>
              </a:rPr>
              <a:t>) – Assigned in project without commits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</a:rPr>
              <a:t>	* </a:t>
            </a:r>
            <a:r>
              <a:rPr lang="en-US" sz="2200" dirty="0" err="1">
                <a:latin typeface="Times New Roman" pitchFamily="18" charset="0"/>
              </a:rPr>
              <a:t>yordanmm</a:t>
            </a:r>
            <a:r>
              <a:rPr lang="en-US" sz="2200" dirty="0">
                <a:latin typeface="Times New Roman" pitchFamily="18" charset="0"/>
              </a:rPr>
              <a:t> (</a:t>
            </a:r>
            <a:r>
              <a:rPr lang="en-US" sz="2200" dirty="0" err="1">
                <a:latin typeface="Times New Roman" pitchFamily="18" charset="0"/>
              </a:rPr>
              <a:t>Йордан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Михайлов</a:t>
            </a:r>
            <a:r>
              <a:rPr lang="en-US" sz="2200" dirty="0">
                <a:latin typeface="Times New Roman" pitchFamily="18" charset="0"/>
              </a:rPr>
              <a:t>) - Not assigned in project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158724" name="Picture 4" descr="avatar-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38200" cy="831850"/>
          </a:xfrm>
          <a:prstGeom prst="rect">
            <a:avLst/>
          </a:prstGeom>
          <a:noFill/>
        </p:spPr>
      </p:pic>
      <p:pic>
        <p:nvPicPr>
          <p:cNvPr id="158725" name="Picture 5" descr="dek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90788"/>
            <a:ext cx="838200" cy="8382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 Team Rapunzel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9C5-229F-4694-BA6E-D8F3E690041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56000"/>
            <a:ext cx="845083" cy="835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Times New Roman" pitchFamily="18" charset="0"/>
              </a:rPr>
              <a:t>From Best Idea to Real project Virtual Shop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206500"/>
            <a:ext cx="4038600" cy="18462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000" b="1" dirty="0">
                <a:latin typeface="Times New Roman" pitchFamily="18" charset="0"/>
              </a:rPr>
              <a:t>Customers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Individual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Corporate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59749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648200" y="1868488"/>
            <a:ext cx="4038600" cy="19208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000" b="1">
                <a:latin typeface="Times New Roman" pitchFamily="18" charset="0"/>
              </a:rPr>
              <a:t>		Categories</a:t>
            </a:r>
          </a:p>
          <a:p>
            <a:pPr lvl="4">
              <a:buFont typeface="Wingdings" pitchFamily="2" charset="2"/>
              <a:buChar char="Ø"/>
            </a:pPr>
            <a:r>
              <a:rPr lang="en-US" sz="2800">
                <a:latin typeface="Times New Roman" pitchFamily="18" charset="0"/>
              </a:rPr>
              <a:t>Food</a:t>
            </a:r>
          </a:p>
          <a:p>
            <a:pPr lvl="4">
              <a:buFont typeface="Wingdings" pitchFamily="2" charset="2"/>
              <a:buChar char="Ø"/>
            </a:pPr>
            <a:r>
              <a:rPr lang="en-US" sz="2800">
                <a:latin typeface="Times New Roman" pitchFamily="18" charset="0"/>
              </a:rPr>
              <a:t>Drink</a:t>
            </a:r>
          </a:p>
          <a:p>
            <a:pPr lvl="4">
              <a:buFont typeface="Wingdings" pitchFamily="2" charset="2"/>
              <a:buChar char="Ø"/>
            </a:pPr>
            <a:r>
              <a:rPr lang="en-US" sz="2800">
                <a:latin typeface="Times New Roman" pitchFamily="18" charset="0"/>
              </a:rPr>
              <a:t>Home</a:t>
            </a:r>
          </a:p>
          <a:p>
            <a:pPr lvl="4">
              <a:buFont typeface="Wingdings" pitchFamily="2" charset="2"/>
              <a:buChar char="Ø"/>
            </a:pPr>
            <a:r>
              <a:rPr lang="en-US" sz="2800">
                <a:latin typeface="Times New Roman" pitchFamily="18" charset="0"/>
              </a:rPr>
              <a:t>Garden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3695700"/>
            <a:ext cx="8229600" cy="2118527"/>
          </a:xfrm>
        </p:spPr>
        <p:txBody>
          <a:bodyPr/>
          <a:lstStyle/>
          <a:p>
            <a:pPr lvl="1" algn="ctr">
              <a:buClr>
                <a:schemeClr val="tx1"/>
              </a:buClr>
              <a:buFont typeface="Wingdings" pitchFamily="2" charset="2"/>
              <a:buNone/>
            </a:pPr>
            <a:r>
              <a:rPr lang="en-US" sz="3000" b="1" dirty="0">
                <a:latin typeface="Times New Roman" pitchFamily="18" charset="0"/>
              </a:rPr>
              <a:t>ACTIONS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sz="3000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b="1" dirty="0"/>
          </a:p>
        </p:txBody>
      </p:sp>
      <p:pic>
        <p:nvPicPr>
          <p:cNvPr id="159753" name="Picture 9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913" y="2828923"/>
            <a:ext cx="2152650" cy="1184275"/>
          </a:xfrm>
          <a:prstGeom prst="rect">
            <a:avLst/>
          </a:prstGeom>
          <a:noFill/>
        </p:spPr>
      </p:pic>
      <p:pic>
        <p:nvPicPr>
          <p:cNvPr id="159754" name="Picture 10" descr="Shopping-Icons-in-Illustrator-Design-560x6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17871">
            <a:off x="4392481" y="1663637"/>
            <a:ext cx="1393805" cy="1672566"/>
          </a:xfrm>
          <a:prstGeom prst="rect">
            <a:avLst/>
          </a:prstGeom>
          <a:noFill/>
        </p:spPr>
      </p:pic>
      <p:pic>
        <p:nvPicPr>
          <p:cNvPr id="159755" name="Picture 11" descr="move-people-to-ac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7169" y="4427538"/>
            <a:ext cx="6342062" cy="169545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 Team Rapunzel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E331-CDB8-4673-A8BF-5ABA3D25C2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ACTIONS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3813"/>
            <a:ext cx="8229600" cy="483711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Register customer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>
              <a:latin typeface="Times New Roman" pitchFamily="18" charset="0"/>
            </a:endParaRPr>
          </a:p>
          <a:p>
            <a:pPr algn="r">
              <a:buClr>
                <a:schemeClr val="tx1"/>
              </a:buClr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Shopping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Taxing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>
              <a:latin typeface="Times New Roman" pitchFamily="18" charset="0"/>
            </a:endParaRPr>
          </a:p>
          <a:p>
            <a:pPr algn="r">
              <a:buClr>
                <a:schemeClr val="tx1"/>
              </a:buClr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E - invoice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E – mail notification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sz="1800">
              <a:latin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* Some of actions are not implemented yet</a:t>
            </a:r>
          </a:p>
        </p:txBody>
      </p:sp>
      <p:pic>
        <p:nvPicPr>
          <p:cNvPr id="161796" name="Picture 4" descr="funny-quotes-sayings-life-joke-shopping_lar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3788" y="2033588"/>
            <a:ext cx="3744912" cy="2703512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 Team Rapunzel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9C5-229F-4694-BA6E-D8F3E690041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00" y="627962"/>
            <a:ext cx="5651652" cy="565165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 Team Rapunzel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9C5-229F-4694-BA6E-D8F3E69004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905</TotalTime>
  <Words>92</Words>
  <Application>Microsoft Office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Orbit</vt:lpstr>
      <vt:lpstr>OBJECT-ORIENTED APPLICATION  Virtual Shop </vt:lpstr>
      <vt:lpstr>PROJECT</vt:lpstr>
      <vt:lpstr>Team Rapunzel Members </vt:lpstr>
      <vt:lpstr>From Best Idea to Real project Virtual Shop</vt:lpstr>
      <vt:lpstr>ACTIONS</vt:lpstr>
      <vt:lpstr>PowerPoint Presentation</vt:lpstr>
    </vt:vector>
  </TitlesOfParts>
  <Company>Allianz Versicherung-AG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2010</dc:title>
  <dc:creator>GLFMMIS</dc:creator>
  <cp:lastModifiedBy>User</cp:lastModifiedBy>
  <cp:revision>494</cp:revision>
  <cp:lastPrinted>2011-05-31T11:56:40Z</cp:lastPrinted>
  <dcterms:created xsi:type="dcterms:W3CDTF">2011-03-24T14:17:51Z</dcterms:created>
  <dcterms:modified xsi:type="dcterms:W3CDTF">2013-03-19T18:27:40Z</dcterms:modified>
</cp:coreProperties>
</file>