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5B02-7665-4394-86EB-60D397EA15B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47EE-ED75-4153-BFF1-16FA6EFA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griffith01" TargetMode="External"/><Relationship Id="rId2" Type="http://schemas.openxmlformats.org/officeDocument/2006/relationships/hyperlink" Target="mailto:dbg138@psu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Shelf Life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app.compendium.com/uploads/user/458939f4-fe08-4dbc-b271-efca0f5a2682/dae6c7b7-fc22-4616-9d65-f04909c20ab1/Image/1f8d75dbe88069a50b05a6eaf848ea18/shelf_life_plot_for_all_batch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80975"/>
            <a:ext cx="67722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7602"/>
            <a:ext cx="9144000" cy="1655762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dbg138@psu.edu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https://github.com/dbgriffith01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1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Shelf Life Estimation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Shelf Life Estimation</dc:title>
  <dc:creator>Daniel Griffith</dc:creator>
  <cp:lastModifiedBy>Daniel Griffith</cp:lastModifiedBy>
  <cp:revision>1</cp:revision>
  <dcterms:created xsi:type="dcterms:W3CDTF">2018-02-28T01:31:45Z</dcterms:created>
  <dcterms:modified xsi:type="dcterms:W3CDTF">2018-02-28T01:32:05Z</dcterms:modified>
</cp:coreProperties>
</file>