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2952750" cy="13319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60" autoAdjust="0"/>
    <p:restoredTop sz="94660"/>
  </p:normalViewPr>
  <p:slideViewPr>
    <p:cSldViewPr snapToGrid="0">
      <p:cViewPr varScale="1">
        <p:scale>
          <a:sx n="316" d="100"/>
          <a:sy n="316" d="100"/>
        </p:scale>
        <p:origin x="5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015421910921469"/>
          <c:y val="4.7127286660185751E-2"/>
          <c:w val="0.59018220648427377"/>
          <c:h val="0.792597506641883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GroupA-1</c:v>
                </c:pt>
              </c:strCache>
            </c:strRef>
          </c:tx>
          <c:spPr>
            <a:ln w="12700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chemeClr val="accent1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48</c:v>
                </c:pt>
                <c:pt idx="4">
                  <c:v>56</c:v>
                </c:pt>
                <c:pt idx="5">
                  <c:v>64</c:v>
                </c:pt>
                <c:pt idx="6">
                  <c:v>80</c:v>
                </c:pt>
                <c:pt idx="7">
                  <c:v>96</c:v>
                </c:pt>
                <c:pt idx="8">
                  <c:v>112</c:v>
                </c:pt>
              </c:numCache>
            </c:numRef>
          </c:xVal>
          <c:yVal>
            <c:numRef>
              <c:f>Sheet1!$B$2:$B$10</c:f>
              <c:numCache>
                <c:formatCode>General</c:formatCode>
                <c:ptCount val="9"/>
                <c:pt idx="0">
                  <c:v>28.340920000000001</c:v>
                </c:pt>
                <c:pt idx="1">
                  <c:v>8.6618659999999998</c:v>
                </c:pt>
                <c:pt idx="2">
                  <c:v>6.8066240000000002</c:v>
                </c:pt>
                <c:pt idx="3">
                  <c:v>5.9603619999999999</c:v>
                </c:pt>
                <c:pt idx="4">
                  <c:v>5.7285139999999997</c:v>
                </c:pt>
                <c:pt idx="5">
                  <c:v>5.4590639999999997</c:v>
                </c:pt>
                <c:pt idx="6">
                  <c:v>5.1017320000000002</c:v>
                </c:pt>
                <c:pt idx="7">
                  <c:v>4.8269520000000004</c:v>
                </c:pt>
                <c:pt idx="8">
                  <c:v>4.0395599999999998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BB9-4250-B558-4984050C975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GroupA-2</c:v>
                </c:pt>
              </c:strCache>
            </c:strRef>
          </c:tx>
          <c:spPr>
            <a:ln w="12700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chemeClr val="accent1">
                    <a:lumMod val="75000"/>
                    <a:alpha val="99000"/>
                  </a:schemeClr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48</c:v>
                </c:pt>
                <c:pt idx="4">
                  <c:v>56</c:v>
                </c:pt>
                <c:pt idx="5">
                  <c:v>64</c:v>
                </c:pt>
                <c:pt idx="6">
                  <c:v>80</c:v>
                </c:pt>
                <c:pt idx="7">
                  <c:v>96</c:v>
                </c:pt>
                <c:pt idx="8">
                  <c:v>112</c:v>
                </c:pt>
              </c:numCache>
            </c:numRef>
          </c:xVal>
          <c:yVal>
            <c:numRef>
              <c:f>Sheet1!$C$2:$C$10</c:f>
              <c:numCache>
                <c:formatCode>General</c:formatCode>
                <c:ptCount val="9"/>
                <c:pt idx="0">
                  <c:v>12.77538</c:v>
                </c:pt>
                <c:pt idx="1">
                  <c:v>3.0458020000000001</c:v>
                </c:pt>
                <c:pt idx="2">
                  <c:v>1.8449759999999999</c:v>
                </c:pt>
                <c:pt idx="3">
                  <c:v>1.1718139999999999</c:v>
                </c:pt>
                <c:pt idx="4">
                  <c:v>1.0917403999999999</c:v>
                </c:pt>
                <c:pt idx="5">
                  <c:v>1.1897139999999999</c:v>
                </c:pt>
                <c:pt idx="6">
                  <c:v>1.2265619999999999</c:v>
                </c:pt>
                <c:pt idx="7">
                  <c:v>1.265666</c:v>
                </c:pt>
                <c:pt idx="8">
                  <c:v>1.1131142000000001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BB9-4250-B558-4984050C975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GroupA-3</c:v>
                </c:pt>
              </c:strCache>
            </c:strRef>
          </c:tx>
          <c:spPr>
            <a:ln w="12700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chemeClr val="accent1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48</c:v>
                </c:pt>
                <c:pt idx="4">
                  <c:v>56</c:v>
                </c:pt>
                <c:pt idx="5">
                  <c:v>64</c:v>
                </c:pt>
                <c:pt idx="6">
                  <c:v>80</c:v>
                </c:pt>
                <c:pt idx="7">
                  <c:v>96</c:v>
                </c:pt>
                <c:pt idx="8">
                  <c:v>112</c:v>
                </c:pt>
              </c:numCache>
            </c:numRef>
          </c:xVal>
          <c:yVal>
            <c:numRef>
              <c:f>Sheet1!$D$2:$D$10</c:f>
              <c:numCache>
                <c:formatCode>General</c:formatCode>
                <c:ptCount val="9"/>
                <c:pt idx="0">
                  <c:v>10.68186</c:v>
                </c:pt>
                <c:pt idx="1">
                  <c:v>6.6436999999999999</c:v>
                </c:pt>
                <c:pt idx="2">
                  <c:v>4.9187479999999999</c:v>
                </c:pt>
                <c:pt idx="3">
                  <c:v>4.4139759999999999</c:v>
                </c:pt>
                <c:pt idx="4">
                  <c:v>3.9789859999999999</c:v>
                </c:pt>
                <c:pt idx="5">
                  <c:v>3.9747680000000001</c:v>
                </c:pt>
                <c:pt idx="6">
                  <c:v>3.8701620000000001</c:v>
                </c:pt>
                <c:pt idx="7">
                  <c:v>3.921672</c:v>
                </c:pt>
                <c:pt idx="8">
                  <c:v>3.3686060000000002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BB9-4250-B558-4984050C975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GroupA-4</c:v>
                </c:pt>
              </c:strCache>
            </c:strRef>
          </c:tx>
          <c:spPr>
            <a:ln w="12700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chemeClr val="accent1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48</c:v>
                </c:pt>
                <c:pt idx="4">
                  <c:v>56</c:v>
                </c:pt>
                <c:pt idx="5">
                  <c:v>64</c:v>
                </c:pt>
                <c:pt idx="6">
                  <c:v>80</c:v>
                </c:pt>
                <c:pt idx="7">
                  <c:v>96</c:v>
                </c:pt>
                <c:pt idx="8">
                  <c:v>112</c:v>
                </c:pt>
              </c:numCache>
            </c:numRef>
          </c:xVal>
          <c:yVal>
            <c:numRef>
              <c:f>Sheet1!$E$2:$E$10</c:f>
              <c:numCache>
                <c:formatCode>General</c:formatCode>
                <c:ptCount val="9"/>
                <c:pt idx="0">
                  <c:v>58.602339999999998</c:v>
                </c:pt>
                <c:pt idx="1">
                  <c:v>16.98272</c:v>
                </c:pt>
                <c:pt idx="2">
                  <c:v>8.4502199999999998</c:v>
                </c:pt>
                <c:pt idx="3">
                  <c:v>5.9308160000000001</c:v>
                </c:pt>
                <c:pt idx="4">
                  <c:v>5.1378620000000002</c:v>
                </c:pt>
                <c:pt idx="5">
                  <c:v>5.0859420000000002</c:v>
                </c:pt>
                <c:pt idx="6">
                  <c:v>5.2147639999999997</c:v>
                </c:pt>
                <c:pt idx="7">
                  <c:v>5.1450360000000002</c:v>
                </c:pt>
                <c:pt idx="8">
                  <c:v>4.1181239999999999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BB9-4250-B558-4984050C975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GroupB-1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x"/>
            <c:size val="5"/>
            <c:spPr>
              <a:noFill/>
              <a:ln w="12700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48</c:v>
                </c:pt>
                <c:pt idx="4">
                  <c:v>56</c:v>
                </c:pt>
                <c:pt idx="5">
                  <c:v>64</c:v>
                </c:pt>
                <c:pt idx="6">
                  <c:v>80</c:v>
                </c:pt>
                <c:pt idx="7">
                  <c:v>96</c:v>
                </c:pt>
                <c:pt idx="8">
                  <c:v>112</c:v>
                </c:pt>
              </c:numCache>
            </c:numRef>
          </c:xVal>
          <c:yVal>
            <c:numRef>
              <c:f>Sheet1!$F$2:$F$10</c:f>
              <c:numCache>
                <c:formatCode>General</c:formatCode>
                <c:ptCount val="9"/>
                <c:pt idx="0">
                  <c:v>20.199739999999998</c:v>
                </c:pt>
                <c:pt idx="1">
                  <c:v>11.1937</c:v>
                </c:pt>
                <c:pt idx="2">
                  <c:v>5.9162540000000003</c:v>
                </c:pt>
                <c:pt idx="3">
                  <c:v>4.251544</c:v>
                </c:pt>
                <c:pt idx="4">
                  <c:v>3.7699400000000001</c:v>
                </c:pt>
                <c:pt idx="5">
                  <c:v>3.7058680000000002</c:v>
                </c:pt>
                <c:pt idx="6">
                  <c:v>3.7104080000000002</c:v>
                </c:pt>
                <c:pt idx="7">
                  <c:v>3.6282139999999998</c:v>
                </c:pt>
                <c:pt idx="8">
                  <c:v>3.3637959999999998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BB9-4250-B558-4984050C9752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GroupB-2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star"/>
            <c:size val="5"/>
            <c:spPr>
              <a:noFill/>
              <a:ln w="12700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48</c:v>
                </c:pt>
                <c:pt idx="4">
                  <c:v>56</c:v>
                </c:pt>
                <c:pt idx="5">
                  <c:v>64</c:v>
                </c:pt>
                <c:pt idx="6">
                  <c:v>80</c:v>
                </c:pt>
                <c:pt idx="7">
                  <c:v>96</c:v>
                </c:pt>
                <c:pt idx="8">
                  <c:v>112</c:v>
                </c:pt>
              </c:numCache>
            </c:numRef>
          </c:xVal>
          <c:yVal>
            <c:numRef>
              <c:f>Sheet1!$G$2:$G$10</c:f>
              <c:numCache>
                <c:formatCode>General</c:formatCode>
                <c:ptCount val="9"/>
                <c:pt idx="0">
                  <c:v>17.550899999999999</c:v>
                </c:pt>
                <c:pt idx="1">
                  <c:v>23.02224</c:v>
                </c:pt>
                <c:pt idx="2">
                  <c:v>18.90644</c:v>
                </c:pt>
                <c:pt idx="3">
                  <c:v>17.51146</c:v>
                </c:pt>
                <c:pt idx="4">
                  <c:v>16.13494</c:v>
                </c:pt>
                <c:pt idx="5">
                  <c:v>15.0421</c:v>
                </c:pt>
                <c:pt idx="6">
                  <c:v>12.88008</c:v>
                </c:pt>
                <c:pt idx="7">
                  <c:v>11.099600000000001</c:v>
                </c:pt>
                <c:pt idx="8">
                  <c:v>8.5819539999999996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EBB9-4250-B558-4984050C9752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GroupB-3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plus"/>
            <c:size val="5"/>
            <c:spPr>
              <a:noFill/>
              <a:ln w="12700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48</c:v>
                </c:pt>
                <c:pt idx="4">
                  <c:v>56</c:v>
                </c:pt>
                <c:pt idx="5">
                  <c:v>64</c:v>
                </c:pt>
                <c:pt idx="6">
                  <c:v>80</c:v>
                </c:pt>
                <c:pt idx="7">
                  <c:v>96</c:v>
                </c:pt>
                <c:pt idx="8">
                  <c:v>112</c:v>
                </c:pt>
              </c:numCache>
            </c:numRef>
          </c:xVal>
          <c:yVal>
            <c:numRef>
              <c:f>Sheet1!$H$2:$H$10</c:f>
              <c:numCache>
                <c:formatCode>General</c:formatCode>
                <c:ptCount val="9"/>
                <c:pt idx="0">
                  <c:v>171.90559999999999</c:v>
                </c:pt>
                <c:pt idx="1">
                  <c:v>103.2024</c:v>
                </c:pt>
                <c:pt idx="2">
                  <c:v>118.236</c:v>
                </c:pt>
                <c:pt idx="3">
                  <c:v>114.3364</c:v>
                </c:pt>
                <c:pt idx="4">
                  <c:v>114.91379999999999</c:v>
                </c:pt>
                <c:pt idx="5">
                  <c:v>121.6712</c:v>
                </c:pt>
                <c:pt idx="6">
                  <c:v>113.72920000000001</c:v>
                </c:pt>
                <c:pt idx="7">
                  <c:v>97.492019999999997</c:v>
                </c:pt>
                <c:pt idx="8">
                  <c:v>72.255979999999994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EBB9-4250-B558-4984050C97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8621999"/>
        <c:axId val="773771647"/>
      </c:scatterChart>
      <c:valAx>
        <c:axId val="538621999"/>
        <c:scaling>
          <c:orientation val="minMax"/>
          <c:max val="112"/>
          <c:min val="0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773771647"/>
        <c:crossesAt val="0.1"/>
        <c:crossBetween val="midCat"/>
        <c:majorUnit val="16"/>
        <c:minorUnit val="8"/>
      </c:valAx>
      <c:valAx>
        <c:axId val="773771647"/>
        <c:scaling>
          <c:logBase val="10"/>
          <c:orientation val="minMax"/>
          <c:min val="0.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538621999"/>
        <c:crosses val="autoZero"/>
        <c:crossBetween val="midCat"/>
      </c:valAx>
      <c:spPr>
        <a:noFill/>
        <a:ln w="9525"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72888360071320046"/>
          <c:y val="4.3265894431909181E-2"/>
          <c:w val="0.26660949529918454"/>
          <c:h val="0.795381366555303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ysClr val="windowText" lastClr="0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800">
          <a:solidFill>
            <a:sysClr val="windowText" lastClr="000000"/>
          </a:solidFill>
          <a:latin typeface="Cambria Math" panose="02040503050406030204" pitchFamily="18" charset="0"/>
          <a:ea typeface="Cambria Math" panose="02040503050406030204" pitchFamily="18" charset="0"/>
        </a:defRPr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9094" y="217978"/>
            <a:ext cx="2214563" cy="463703"/>
          </a:xfrm>
        </p:spPr>
        <p:txBody>
          <a:bodyPr anchor="b"/>
          <a:lstStyle>
            <a:lvl1pPr algn="ctr">
              <a:defRPr sz="116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094" y="699563"/>
            <a:ext cx="2214563" cy="321571"/>
          </a:xfrm>
        </p:spPr>
        <p:txBody>
          <a:bodyPr/>
          <a:lstStyle>
            <a:lvl1pPr marL="0" indent="0" algn="ctr">
              <a:buNone/>
              <a:defRPr sz="466"/>
            </a:lvl1pPr>
            <a:lvl2pPr marL="88788" indent="0" algn="ctr">
              <a:buNone/>
              <a:defRPr sz="388"/>
            </a:lvl2pPr>
            <a:lvl3pPr marL="177576" indent="0" algn="ctr">
              <a:buNone/>
              <a:defRPr sz="350"/>
            </a:lvl3pPr>
            <a:lvl4pPr marL="266365" indent="0" algn="ctr">
              <a:buNone/>
              <a:defRPr sz="311"/>
            </a:lvl4pPr>
            <a:lvl5pPr marL="355153" indent="0" algn="ctr">
              <a:buNone/>
              <a:defRPr sz="311"/>
            </a:lvl5pPr>
            <a:lvl6pPr marL="443941" indent="0" algn="ctr">
              <a:buNone/>
              <a:defRPr sz="311"/>
            </a:lvl6pPr>
            <a:lvl7pPr marL="532729" indent="0" algn="ctr">
              <a:buNone/>
              <a:defRPr sz="311"/>
            </a:lvl7pPr>
            <a:lvl8pPr marL="621518" indent="0" algn="ctr">
              <a:buNone/>
              <a:defRPr sz="311"/>
            </a:lvl8pPr>
            <a:lvl9pPr marL="710306" indent="0" algn="ctr">
              <a:buNone/>
              <a:defRPr sz="311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829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1933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13062" y="70912"/>
            <a:ext cx="636687" cy="112873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3001" y="70912"/>
            <a:ext cx="1873151" cy="112873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1121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0181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464" y="332053"/>
            <a:ext cx="2546747" cy="554039"/>
          </a:xfrm>
        </p:spPr>
        <p:txBody>
          <a:bodyPr anchor="b"/>
          <a:lstStyle>
            <a:lvl1pPr>
              <a:defRPr sz="116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464" y="891334"/>
            <a:ext cx="2546747" cy="291356"/>
          </a:xfrm>
        </p:spPr>
        <p:txBody>
          <a:bodyPr/>
          <a:lstStyle>
            <a:lvl1pPr marL="0" indent="0">
              <a:buNone/>
              <a:defRPr sz="466">
                <a:solidFill>
                  <a:schemeClr val="tx1">
                    <a:tint val="75000"/>
                  </a:schemeClr>
                </a:solidFill>
              </a:defRPr>
            </a:lvl1pPr>
            <a:lvl2pPr marL="88788" indent="0">
              <a:buNone/>
              <a:defRPr sz="388">
                <a:solidFill>
                  <a:schemeClr val="tx1">
                    <a:tint val="75000"/>
                  </a:schemeClr>
                </a:solidFill>
              </a:defRPr>
            </a:lvl2pPr>
            <a:lvl3pPr marL="177576" indent="0">
              <a:buNone/>
              <a:defRPr sz="350">
                <a:solidFill>
                  <a:schemeClr val="tx1">
                    <a:tint val="75000"/>
                  </a:schemeClr>
                </a:solidFill>
              </a:defRPr>
            </a:lvl3pPr>
            <a:lvl4pPr marL="266365" indent="0">
              <a:buNone/>
              <a:defRPr sz="311">
                <a:solidFill>
                  <a:schemeClr val="tx1">
                    <a:tint val="75000"/>
                  </a:schemeClr>
                </a:solidFill>
              </a:defRPr>
            </a:lvl4pPr>
            <a:lvl5pPr marL="355153" indent="0">
              <a:buNone/>
              <a:defRPr sz="311">
                <a:solidFill>
                  <a:schemeClr val="tx1">
                    <a:tint val="75000"/>
                  </a:schemeClr>
                </a:solidFill>
              </a:defRPr>
            </a:lvl5pPr>
            <a:lvl6pPr marL="443941" indent="0">
              <a:buNone/>
              <a:defRPr sz="311">
                <a:solidFill>
                  <a:schemeClr val="tx1">
                    <a:tint val="75000"/>
                  </a:schemeClr>
                </a:solidFill>
              </a:defRPr>
            </a:lvl6pPr>
            <a:lvl7pPr marL="532729" indent="0">
              <a:buNone/>
              <a:defRPr sz="311">
                <a:solidFill>
                  <a:schemeClr val="tx1">
                    <a:tint val="75000"/>
                  </a:schemeClr>
                </a:solidFill>
              </a:defRPr>
            </a:lvl7pPr>
            <a:lvl8pPr marL="621518" indent="0">
              <a:buNone/>
              <a:defRPr sz="311">
                <a:solidFill>
                  <a:schemeClr val="tx1">
                    <a:tint val="75000"/>
                  </a:schemeClr>
                </a:solidFill>
              </a:defRPr>
            </a:lvl8pPr>
            <a:lvl9pPr marL="710306" indent="0">
              <a:buNone/>
              <a:defRPr sz="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1210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3001" y="354560"/>
            <a:ext cx="1254919" cy="84508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4830" y="354560"/>
            <a:ext cx="1254919" cy="84508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7414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86" y="70912"/>
            <a:ext cx="2546747" cy="25744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386" y="326504"/>
            <a:ext cx="1249152" cy="160014"/>
          </a:xfrm>
        </p:spPr>
        <p:txBody>
          <a:bodyPr anchor="b"/>
          <a:lstStyle>
            <a:lvl1pPr marL="0" indent="0">
              <a:buNone/>
              <a:defRPr sz="466" b="1"/>
            </a:lvl1pPr>
            <a:lvl2pPr marL="88788" indent="0">
              <a:buNone/>
              <a:defRPr sz="388" b="1"/>
            </a:lvl2pPr>
            <a:lvl3pPr marL="177576" indent="0">
              <a:buNone/>
              <a:defRPr sz="350" b="1"/>
            </a:lvl3pPr>
            <a:lvl4pPr marL="266365" indent="0">
              <a:buNone/>
              <a:defRPr sz="311" b="1"/>
            </a:lvl4pPr>
            <a:lvl5pPr marL="355153" indent="0">
              <a:buNone/>
              <a:defRPr sz="311" b="1"/>
            </a:lvl5pPr>
            <a:lvl6pPr marL="443941" indent="0">
              <a:buNone/>
              <a:defRPr sz="311" b="1"/>
            </a:lvl6pPr>
            <a:lvl7pPr marL="532729" indent="0">
              <a:buNone/>
              <a:defRPr sz="311" b="1"/>
            </a:lvl7pPr>
            <a:lvl8pPr marL="621518" indent="0">
              <a:buNone/>
              <a:defRPr sz="311" b="1"/>
            </a:lvl8pPr>
            <a:lvl9pPr marL="710306" indent="0">
              <a:buNone/>
              <a:defRPr sz="311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3386" y="486518"/>
            <a:ext cx="1249152" cy="71559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94830" y="326504"/>
            <a:ext cx="1255303" cy="160014"/>
          </a:xfrm>
        </p:spPr>
        <p:txBody>
          <a:bodyPr anchor="b"/>
          <a:lstStyle>
            <a:lvl1pPr marL="0" indent="0">
              <a:buNone/>
              <a:defRPr sz="466" b="1"/>
            </a:lvl1pPr>
            <a:lvl2pPr marL="88788" indent="0">
              <a:buNone/>
              <a:defRPr sz="388" b="1"/>
            </a:lvl2pPr>
            <a:lvl3pPr marL="177576" indent="0">
              <a:buNone/>
              <a:defRPr sz="350" b="1"/>
            </a:lvl3pPr>
            <a:lvl4pPr marL="266365" indent="0">
              <a:buNone/>
              <a:defRPr sz="311" b="1"/>
            </a:lvl4pPr>
            <a:lvl5pPr marL="355153" indent="0">
              <a:buNone/>
              <a:defRPr sz="311" b="1"/>
            </a:lvl5pPr>
            <a:lvl6pPr marL="443941" indent="0">
              <a:buNone/>
              <a:defRPr sz="311" b="1"/>
            </a:lvl6pPr>
            <a:lvl7pPr marL="532729" indent="0">
              <a:buNone/>
              <a:defRPr sz="311" b="1"/>
            </a:lvl7pPr>
            <a:lvl8pPr marL="621518" indent="0">
              <a:buNone/>
              <a:defRPr sz="311" b="1"/>
            </a:lvl8pPr>
            <a:lvl9pPr marL="710306" indent="0">
              <a:buNone/>
              <a:defRPr sz="311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94830" y="486518"/>
            <a:ext cx="1255303" cy="71559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940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1558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9211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86" y="88794"/>
            <a:ext cx="952339" cy="310780"/>
          </a:xfrm>
        </p:spPr>
        <p:txBody>
          <a:bodyPr anchor="b"/>
          <a:lstStyle>
            <a:lvl1pPr>
              <a:defRPr sz="62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5303" y="191771"/>
            <a:ext cx="1494830" cy="946522"/>
          </a:xfrm>
        </p:spPr>
        <p:txBody>
          <a:bodyPr/>
          <a:lstStyle>
            <a:lvl1pPr>
              <a:defRPr sz="621"/>
            </a:lvl1pPr>
            <a:lvl2pPr>
              <a:defRPr sz="544"/>
            </a:lvl2pPr>
            <a:lvl3pPr>
              <a:defRPr sz="466"/>
            </a:lvl3pPr>
            <a:lvl4pPr>
              <a:defRPr sz="388"/>
            </a:lvl4pPr>
            <a:lvl5pPr>
              <a:defRPr sz="388"/>
            </a:lvl5pPr>
            <a:lvl6pPr>
              <a:defRPr sz="388"/>
            </a:lvl6pPr>
            <a:lvl7pPr>
              <a:defRPr sz="388"/>
            </a:lvl7pPr>
            <a:lvl8pPr>
              <a:defRPr sz="388"/>
            </a:lvl8pPr>
            <a:lvl9pPr>
              <a:defRPr sz="388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386" y="399574"/>
            <a:ext cx="952339" cy="740260"/>
          </a:xfrm>
        </p:spPr>
        <p:txBody>
          <a:bodyPr/>
          <a:lstStyle>
            <a:lvl1pPr marL="0" indent="0">
              <a:buNone/>
              <a:defRPr sz="311"/>
            </a:lvl1pPr>
            <a:lvl2pPr marL="88788" indent="0">
              <a:buNone/>
              <a:defRPr sz="272"/>
            </a:lvl2pPr>
            <a:lvl3pPr marL="177576" indent="0">
              <a:buNone/>
              <a:defRPr sz="233"/>
            </a:lvl3pPr>
            <a:lvl4pPr marL="266365" indent="0">
              <a:buNone/>
              <a:defRPr sz="194"/>
            </a:lvl4pPr>
            <a:lvl5pPr marL="355153" indent="0">
              <a:buNone/>
              <a:defRPr sz="194"/>
            </a:lvl5pPr>
            <a:lvl6pPr marL="443941" indent="0">
              <a:buNone/>
              <a:defRPr sz="194"/>
            </a:lvl6pPr>
            <a:lvl7pPr marL="532729" indent="0">
              <a:buNone/>
              <a:defRPr sz="194"/>
            </a:lvl7pPr>
            <a:lvl8pPr marL="621518" indent="0">
              <a:buNone/>
              <a:defRPr sz="194"/>
            </a:lvl8pPr>
            <a:lvl9pPr marL="710306" indent="0">
              <a:buNone/>
              <a:defRPr sz="194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4189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86" y="88794"/>
            <a:ext cx="952339" cy="310780"/>
          </a:xfrm>
        </p:spPr>
        <p:txBody>
          <a:bodyPr anchor="b"/>
          <a:lstStyle>
            <a:lvl1pPr>
              <a:defRPr sz="62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55303" y="191771"/>
            <a:ext cx="1494830" cy="946522"/>
          </a:xfrm>
        </p:spPr>
        <p:txBody>
          <a:bodyPr anchor="t"/>
          <a:lstStyle>
            <a:lvl1pPr marL="0" indent="0">
              <a:buNone/>
              <a:defRPr sz="621"/>
            </a:lvl1pPr>
            <a:lvl2pPr marL="88788" indent="0">
              <a:buNone/>
              <a:defRPr sz="544"/>
            </a:lvl2pPr>
            <a:lvl3pPr marL="177576" indent="0">
              <a:buNone/>
              <a:defRPr sz="466"/>
            </a:lvl3pPr>
            <a:lvl4pPr marL="266365" indent="0">
              <a:buNone/>
              <a:defRPr sz="388"/>
            </a:lvl4pPr>
            <a:lvl5pPr marL="355153" indent="0">
              <a:buNone/>
              <a:defRPr sz="388"/>
            </a:lvl5pPr>
            <a:lvl6pPr marL="443941" indent="0">
              <a:buNone/>
              <a:defRPr sz="388"/>
            </a:lvl6pPr>
            <a:lvl7pPr marL="532729" indent="0">
              <a:buNone/>
              <a:defRPr sz="388"/>
            </a:lvl7pPr>
            <a:lvl8pPr marL="621518" indent="0">
              <a:buNone/>
              <a:defRPr sz="388"/>
            </a:lvl8pPr>
            <a:lvl9pPr marL="710306" indent="0">
              <a:buNone/>
              <a:defRPr sz="388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386" y="399574"/>
            <a:ext cx="952339" cy="740260"/>
          </a:xfrm>
        </p:spPr>
        <p:txBody>
          <a:bodyPr/>
          <a:lstStyle>
            <a:lvl1pPr marL="0" indent="0">
              <a:buNone/>
              <a:defRPr sz="311"/>
            </a:lvl1pPr>
            <a:lvl2pPr marL="88788" indent="0">
              <a:buNone/>
              <a:defRPr sz="272"/>
            </a:lvl2pPr>
            <a:lvl3pPr marL="177576" indent="0">
              <a:buNone/>
              <a:defRPr sz="233"/>
            </a:lvl3pPr>
            <a:lvl4pPr marL="266365" indent="0">
              <a:buNone/>
              <a:defRPr sz="194"/>
            </a:lvl4pPr>
            <a:lvl5pPr marL="355153" indent="0">
              <a:buNone/>
              <a:defRPr sz="194"/>
            </a:lvl5pPr>
            <a:lvl6pPr marL="443941" indent="0">
              <a:buNone/>
              <a:defRPr sz="194"/>
            </a:lvl6pPr>
            <a:lvl7pPr marL="532729" indent="0">
              <a:buNone/>
              <a:defRPr sz="194"/>
            </a:lvl7pPr>
            <a:lvl8pPr marL="621518" indent="0">
              <a:buNone/>
              <a:defRPr sz="194"/>
            </a:lvl8pPr>
            <a:lvl9pPr marL="710306" indent="0">
              <a:buNone/>
              <a:defRPr sz="194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966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3002" y="70912"/>
            <a:ext cx="2546747" cy="257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002" y="354560"/>
            <a:ext cx="2546747" cy="845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3001" y="1234486"/>
            <a:ext cx="664369" cy="70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FC26D-2879-44C1-A7E8-03443A36CBFD}" type="datetimeFigureOut">
              <a:rPr kumimoji="1" lang="ja-JP" altLang="en-US" smtClean="0"/>
              <a:t>2024/2/6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8099" y="1234486"/>
            <a:ext cx="996553" cy="70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85380" y="1234486"/>
            <a:ext cx="664369" cy="70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000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177576" rtl="0" eaLnBrk="1" latinLnBrk="0" hangingPunct="1">
        <a:lnSpc>
          <a:spcPct val="90000"/>
        </a:lnSpc>
        <a:spcBef>
          <a:spcPct val="0"/>
        </a:spcBef>
        <a:buNone/>
        <a:defRPr kumimoji="1" sz="85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394" indent="-44394" algn="l" defTabSz="177576" rtl="0" eaLnBrk="1" latinLnBrk="0" hangingPunct="1">
        <a:lnSpc>
          <a:spcPct val="90000"/>
        </a:lnSpc>
        <a:spcBef>
          <a:spcPts val="194"/>
        </a:spcBef>
        <a:buFont typeface="Arial" panose="020B0604020202020204" pitchFamily="34" charset="0"/>
        <a:buChar char="•"/>
        <a:defRPr kumimoji="1" sz="544" kern="1200">
          <a:solidFill>
            <a:schemeClr val="tx1"/>
          </a:solidFill>
          <a:latin typeface="+mn-lt"/>
          <a:ea typeface="+mn-ea"/>
          <a:cs typeface="+mn-cs"/>
        </a:defRPr>
      </a:lvl1pPr>
      <a:lvl2pPr marL="133182" indent="-44394" algn="l" defTabSz="177576" rtl="0" eaLnBrk="1" latinLnBrk="0" hangingPunct="1">
        <a:lnSpc>
          <a:spcPct val="90000"/>
        </a:lnSpc>
        <a:spcBef>
          <a:spcPts val="97"/>
        </a:spcBef>
        <a:buFont typeface="Arial" panose="020B0604020202020204" pitchFamily="34" charset="0"/>
        <a:buChar char="•"/>
        <a:defRPr kumimoji="1" sz="466" kern="1200">
          <a:solidFill>
            <a:schemeClr val="tx1"/>
          </a:solidFill>
          <a:latin typeface="+mn-lt"/>
          <a:ea typeface="+mn-ea"/>
          <a:cs typeface="+mn-cs"/>
        </a:defRPr>
      </a:lvl2pPr>
      <a:lvl3pPr marL="221971" indent="-44394" algn="l" defTabSz="177576" rtl="0" eaLnBrk="1" latinLnBrk="0" hangingPunct="1">
        <a:lnSpc>
          <a:spcPct val="90000"/>
        </a:lnSpc>
        <a:spcBef>
          <a:spcPts val="97"/>
        </a:spcBef>
        <a:buFont typeface="Arial" panose="020B0604020202020204" pitchFamily="34" charset="0"/>
        <a:buChar char="•"/>
        <a:defRPr kumimoji="1" sz="388" kern="1200">
          <a:solidFill>
            <a:schemeClr val="tx1"/>
          </a:solidFill>
          <a:latin typeface="+mn-lt"/>
          <a:ea typeface="+mn-ea"/>
          <a:cs typeface="+mn-cs"/>
        </a:defRPr>
      </a:lvl3pPr>
      <a:lvl4pPr marL="310759" indent="-44394" algn="l" defTabSz="177576" rtl="0" eaLnBrk="1" latinLnBrk="0" hangingPunct="1">
        <a:lnSpc>
          <a:spcPct val="90000"/>
        </a:lnSpc>
        <a:spcBef>
          <a:spcPts val="97"/>
        </a:spcBef>
        <a:buFont typeface="Arial" panose="020B0604020202020204" pitchFamily="34" charset="0"/>
        <a:buChar char="•"/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4pPr>
      <a:lvl5pPr marL="399547" indent="-44394" algn="l" defTabSz="177576" rtl="0" eaLnBrk="1" latinLnBrk="0" hangingPunct="1">
        <a:lnSpc>
          <a:spcPct val="90000"/>
        </a:lnSpc>
        <a:spcBef>
          <a:spcPts val="97"/>
        </a:spcBef>
        <a:buFont typeface="Arial" panose="020B0604020202020204" pitchFamily="34" charset="0"/>
        <a:buChar char="•"/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5pPr>
      <a:lvl6pPr marL="488335" indent="-44394" algn="l" defTabSz="177576" rtl="0" eaLnBrk="1" latinLnBrk="0" hangingPunct="1">
        <a:lnSpc>
          <a:spcPct val="90000"/>
        </a:lnSpc>
        <a:spcBef>
          <a:spcPts val="97"/>
        </a:spcBef>
        <a:buFont typeface="Arial" panose="020B0604020202020204" pitchFamily="34" charset="0"/>
        <a:buChar char="•"/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6pPr>
      <a:lvl7pPr marL="577124" indent="-44394" algn="l" defTabSz="177576" rtl="0" eaLnBrk="1" latinLnBrk="0" hangingPunct="1">
        <a:lnSpc>
          <a:spcPct val="90000"/>
        </a:lnSpc>
        <a:spcBef>
          <a:spcPts val="97"/>
        </a:spcBef>
        <a:buFont typeface="Arial" panose="020B0604020202020204" pitchFamily="34" charset="0"/>
        <a:buChar char="•"/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7pPr>
      <a:lvl8pPr marL="665912" indent="-44394" algn="l" defTabSz="177576" rtl="0" eaLnBrk="1" latinLnBrk="0" hangingPunct="1">
        <a:lnSpc>
          <a:spcPct val="90000"/>
        </a:lnSpc>
        <a:spcBef>
          <a:spcPts val="97"/>
        </a:spcBef>
        <a:buFont typeface="Arial" panose="020B0604020202020204" pitchFamily="34" charset="0"/>
        <a:buChar char="•"/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8pPr>
      <a:lvl9pPr marL="754700" indent="-44394" algn="l" defTabSz="177576" rtl="0" eaLnBrk="1" latinLnBrk="0" hangingPunct="1">
        <a:lnSpc>
          <a:spcPct val="90000"/>
        </a:lnSpc>
        <a:spcBef>
          <a:spcPts val="97"/>
        </a:spcBef>
        <a:buFont typeface="Arial" panose="020B0604020202020204" pitchFamily="34" charset="0"/>
        <a:buChar char="•"/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7576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1pPr>
      <a:lvl2pPr marL="88788" algn="l" defTabSz="177576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2pPr>
      <a:lvl3pPr marL="177576" algn="l" defTabSz="177576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3pPr>
      <a:lvl4pPr marL="266365" algn="l" defTabSz="177576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4pPr>
      <a:lvl5pPr marL="355153" algn="l" defTabSz="177576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5pPr>
      <a:lvl6pPr marL="443941" algn="l" defTabSz="177576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6pPr>
      <a:lvl7pPr marL="532729" algn="l" defTabSz="177576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7pPr>
      <a:lvl8pPr marL="621518" algn="l" defTabSz="177576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8pPr>
      <a:lvl9pPr marL="710306" algn="l" defTabSz="177576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05700F7A-B686-FF7C-B6A8-4D9D64D5F157}"/>
              </a:ext>
            </a:extLst>
          </p:cNvPr>
          <p:cNvGrpSpPr/>
          <p:nvPr/>
        </p:nvGrpSpPr>
        <p:grpSpPr>
          <a:xfrm>
            <a:off x="-8180" y="-16649"/>
            <a:ext cx="2960930" cy="1348562"/>
            <a:chOff x="-8180" y="-16649"/>
            <a:chExt cx="2960930" cy="1495210"/>
          </a:xfrm>
        </p:grpSpPr>
        <p:graphicFrame>
          <p:nvGraphicFramePr>
            <p:cNvPr id="13" name="グラフ 12">
              <a:extLst>
                <a:ext uri="{FF2B5EF4-FFF2-40B4-BE49-F238E27FC236}">
                  <a16:creationId xmlns:a16="http://schemas.microsoft.com/office/drawing/2014/main" id="{C0227119-989F-0C1D-FDFF-70E6B0C061B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212715730"/>
                </p:ext>
              </p:extLst>
            </p:nvPr>
          </p:nvGraphicFramePr>
          <p:xfrm>
            <a:off x="108669" y="-16649"/>
            <a:ext cx="2844081" cy="141077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A6CF1355-6388-2E39-E000-F4B6C58FA1FF}"/>
                </a:ext>
              </a:extLst>
            </p:cNvPr>
            <p:cNvSpPr txBox="1"/>
            <p:nvPr/>
          </p:nvSpPr>
          <p:spPr>
            <a:xfrm>
              <a:off x="455876" y="1355450"/>
              <a:ext cx="1680374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ja-JP" sz="8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# of threads</a:t>
              </a:r>
              <a:endParaRPr kumimoji="1" lang="ja-JP" altLang="en-US" sz="800" dirty="0">
                <a:latin typeface="Cambria Math" panose="02040503050406030204" pitchFamily="18" charset="0"/>
              </a:endParaRP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9D913D8C-46CD-536E-8651-FED9A94857DC}"/>
                </a:ext>
              </a:extLst>
            </p:cNvPr>
            <p:cNvSpPr txBox="1"/>
            <p:nvPr/>
          </p:nvSpPr>
          <p:spPr>
            <a:xfrm rot="16200000">
              <a:off x="-528259" y="594213"/>
              <a:ext cx="116326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ja-JP" sz="8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Throughput [</a:t>
              </a:r>
              <a:r>
                <a:rPr kumimoji="1" lang="en-US" altLang="ja-JP" sz="8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MOps</a:t>
              </a:r>
              <a:r>
                <a:rPr kumimoji="1" lang="en-US" altLang="ja-JP" sz="8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/s]</a:t>
              </a:r>
              <a:endParaRPr kumimoji="1" lang="ja-JP" altLang="en-US" sz="800" dirty="0">
                <a:latin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5995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MyCol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58DCF"/>
      </a:accent1>
      <a:accent2>
        <a:srgbClr val="E66914"/>
      </a:accent2>
      <a:accent3>
        <a:srgbClr val="A5A5A5"/>
      </a:accent3>
      <a:accent4>
        <a:srgbClr val="F6BB00"/>
      </a:accent4>
      <a:accent5>
        <a:srgbClr val="4472C4"/>
      </a:accent5>
      <a:accent6>
        <a:srgbClr val="70AD47"/>
      </a:accent6>
      <a:hlink>
        <a:srgbClr val="0563C1"/>
      </a:hlink>
      <a:folHlink>
        <a:srgbClr val="0563C1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82</TotalTime>
  <Words>9</Words>
  <Application>Microsoft Office PowerPoint</Application>
  <PresentationFormat>ユーザー設定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Sugiura Kento</dc:creator>
  <cp:lastModifiedBy>SUGIURA Kento</cp:lastModifiedBy>
  <cp:revision>26</cp:revision>
  <dcterms:created xsi:type="dcterms:W3CDTF">2021-06-07T07:27:46Z</dcterms:created>
  <dcterms:modified xsi:type="dcterms:W3CDTF">2024-02-06T05:53:25Z</dcterms:modified>
</cp:coreProperties>
</file>