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5400675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56" y="3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791833636243128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345292205109476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4928739302246"/>
          <c:y val="9.5203786237005747E-2"/>
          <c:w val="0.81791833636243128"/>
          <c:h val="0.698270671290063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47-4CB0-8378-FE0AE00F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UART(改良後)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47-4CB0-8378-FE0AE00F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0831999945413543E-2"/>
          <c:w val="1"/>
          <c:h val="7.2448183243187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50232171751301"/>
          <c:y val="9.6117572318337674E-2"/>
          <c:w val="0.81345292205109476"/>
          <c:h val="0.69171744970502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E5-4E57-A84F-9CBF4E5409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E5-4E57-A84F-9CBF4E540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3.4976875817560745E-3"/>
          <c:y val="0"/>
          <c:w val="0.98316212452473162"/>
          <c:h val="8.6670350580009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23978"/>
            <a:ext cx="4050506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039755"/>
            <a:ext cx="4050506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5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0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05396"/>
            <a:ext cx="1164521" cy="167763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05396"/>
            <a:ext cx="3426053" cy="167763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7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39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93529"/>
            <a:ext cx="4658082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324783"/>
            <a:ext cx="4658082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26980"/>
            <a:ext cx="2295287" cy="12560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26980"/>
            <a:ext cx="2295287" cy="12560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05396"/>
            <a:ext cx="4658082" cy="3826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85280"/>
            <a:ext cx="2284738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23109"/>
            <a:ext cx="2284738" cy="10635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85280"/>
            <a:ext cx="2295990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23109"/>
            <a:ext cx="2295990" cy="10635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55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06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32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3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1974"/>
            <a:ext cx="1741858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85028"/>
            <a:ext cx="2734092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93884"/>
            <a:ext cx="1741858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02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1974"/>
            <a:ext cx="1741858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85028"/>
            <a:ext cx="2734092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93884"/>
            <a:ext cx="1741858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5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05396"/>
            <a:ext cx="4658082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26980"/>
            <a:ext cx="4658082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834808"/>
            <a:ext cx="1215152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834808"/>
            <a:ext cx="182272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834808"/>
            <a:ext cx="1215152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4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kumimoji="1"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14938" y="-258701"/>
            <a:ext cx="5415612" cy="2488602"/>
            <a:chOff x="-8167" y="-16649"/>
            <a:chExt cx="2960917" cy="1508570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4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26"/>
              <a:ext cx="1163269" cy="123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463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C86F83-FFE5-15CE-71C7-758D330A0372}"/>
              </a:ext>
            </a:extLst>
          </p:cNvPr>
          <p:cNvGrpSpPr/>
          <p:nvPr/>
        </p:nvGrpSpPr>
        <p:grpSpPr>
          <a:xfrm>
            <a:off x="-14938" y="-258700"/>
            <a:ext cx="5415612" cy="2488603"/>
            <a:chOff x="-8167" y="-16649"/>
            <a:chExt cx="2960917" cy="1508569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875F1F2-52B9-3367-F838-5FF1AC8950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6152688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B3C48DE-3AF5-7BAC-8ECF-853880DB3C8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4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291F301-C494-613C-1E20-69B6618CA586}"/>
                </a:ext>
              </a:extLst>
            </p:cNvPr>
            <p:cNvSpPr txBox="1"/>
            <p:nvPr/>
          </p:nvSpPr>
          <p:spPr>
            <a:xfrm rot="16200000">
              <a:off x="-528259" y="594227"/>
              <a:ext cx="1163269" cy="123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463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587572-5776-59D5-4AE1-36C4A7FE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8E3618B-876A-F20A-2260-FABAE0A94BCD}"/>
              </a:ext>
            </a:extLst>
          </p:cNvPr>
          <p:cNvGrpSpPr/>
          <p:nvPr/>
        </p:nvGrpSpPr>
        <p:grpSpPr>
          <a:xfrm>
            <a:off x="-14938" y="-258700"/>
            <a:ext cx="5415612" cy="2488603"/>
            <a:chOff x="-8167" y="-16649"/>
            <a:chExt cx="2960917" cy="1508569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FB439B3-AE19-38EF-CDA8-12CA4275BF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7615654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4B4FCC9-D8FD-6A99-8D15-DE09C4830A0A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4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B4FCAEC-654D-E0E0-F2E6-16BB1558F45A}"/>
                </a:ext>
              </a:extLst>
            </p:cNvPr>
            <p:cNvSpPr txBox="1"/>
            <p:nvPr/>
          </p:nvSpPr>
          <p:spPr>
            <a:xfrm rot="16200000">
              <a:off x="-528259" y="594227"/>
              <a:ext cx="1163269" cy="123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463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38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7B93E1-E178-95F5-D90D-D04E8B76B696}"/>
              </a:ext>
            </a:extLst>
          </p:cNvPr>
          <p:cNvGrpSpPr/>
          <p:nvPr/>
        </p:nvGrpSpPr>
        <p:grpSpPr>
          <a:xfrm>
            <a:off x="27949" y="-254"/>
            <a:ext cx="2625073" cy="1934799"/>
            <a:chOff x="-45642" y="-69361"/>
            <a:chExt cx="2996661" cy="1257718"/>
          </a:xfrm>
        </p:grpSpPr>
        <p:graphicFrame>
          <p:nvGraphicFramePr>
            <p:cNvPr id="7" name="グラフ 6">
              <a:extLst>
                <a:ext uri="{FF2B5EF4-FFF2-40B4-BE49-F238E27FC236}">
                  <a16:creationId xmlns:a16="http://schemas.microsoft.com/office/drawing/2014/main" id="{70B10182-AFD4-F251-6CAF-9BCD3F0109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887579"/>
                </p:ext>
              </p:extLst>
            </p:nvPr>
          </p:nvGraphicFramePr>
          <p:xfrm>
            <a:off x="179503" y="-69361"/>
            <a:ext cx="2771516" cy="1257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F4DFC79-4932-E3FF-DBEE-140BAB665251}"/>
                </a:ext>
              </a:extLst>
            </p:cNvPr>
            <p:cNvSpPr txBox="1"/>
            <p:nvPr/>
          </p:nvSpPr>
          <p:spPr>
            <a:xfrm>
              <a:off x="333022" y="1058532"/>
              <a:ext cx="2333480" cy="110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6BE0D8-3600-FAF2-4435-1F22723A7104}"/>
                </a:ext>
              </a:extLst>
            </p:cNvPr>
            <p:cNvSpPr txBox="1"/>
            <p:nvPr/>
          </p:nvSpPr>
          <p:spPr>
            <a:xfrm rot="16200000">
              <a:off x="-577796" y="462963"/>
              <a:ext cx="1257548" cy="193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1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1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53F8B70-6A27-4DFD-C71D-91B812B33CAD}"/>
              </a:ext>
            </a:extLst>
          </p:cNvPr>
          <p:cNvGrpSpPr/>
          <p:nvPr/>
        </p:nvGrpSpPr>
        <p:grpSpPr>
          <a:xfrm>
            <a:off x="2622606" y="0"/>
            <a:ext cx="2778069" cy="1934543"/>
            <a:chOff x="-40958" y="-16654"/>
            <a:chExt cx="2993706" cy="1212256"/>
          </a:xfrm>
        </p:grpSpPr>
        <p:graphicFrame>
          <p:nvGraphicFramePr>
            <p:cNvPr id="11" name="グラフ 10">
              <a:extLst>
                <a:ext uri="{FF2B5EF4-FFF2-40B4-BE49-F238E27FC236}">
                  <a16:creationId xmlns:a16="http://schemas.microsoft.com/office/drawing/2014/main" id="{E1E6F937-EDBE-FC98-F7C5-8CB942AD7A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71890536"/>
                </p:ext>
              </p:extLst>
            </p:nvPr>
          </p:nvGraphicFramePr>
          <p:xfrm>
            <a:off x="171572" y="-16650"/>
            <a:ext cx="2781176" cy="12122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FB4CD9D-817E-EADE-5962-70564320DD0D}"/>
                </a:ext>
              </a:extLst>
            </p:cNvPr>
            <p:cNvSpPr txBox="1"/>
            <p:nvPr/>
          </p:nvSpPr>
          <p:spPr>
            <a:xfrm>
              <a:off x="234973" y="1070454"/>
              <a:ext cx="2475120" cy="1060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707F06C-9622-44FE-1171-85E0C6E02082}"/>
                </a:ext>
              </a:extLst>
            </p:cNvPr>
            <p:cNvSpPr txBox="1"/>
            <p:nvPr/>
          </p:nvSpPr>
          <p:spPr>
            <a:xfrm rot="16200000">
              <a:off x="-555878" y="498266"/>
              <a:ext cx="1212255" cy="1824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1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1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48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</TotalTime>
  <Words>49</Words>
  <Application>Microsoft Office PowerPoint</Application>
  <PresentationFormat>ユーザー設定</PresentationFormat>
  <Paragraphs>10</Paragraphs>
  <Slides>4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28</cp:revision>
  <dcterms:created xsi:type="dcterms:W3CDTF">2021-06-07T07:27:46Z</dcterms:created>
  <dcterms:modified xsi:type="dcterms:W3CDTF">2024-02-07T00:49:14Z</dcterms:modified>
</cp:coreProperties>
</file>