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91" r:id="rId3"/>
    <p:sldId id="294" r:id="rId4"/>
    <p:sldId id="298" r:id="rId5"/>
    <p:sldId id="297" r:id="rId6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6DA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87149" autoAdjust="0"/>
  </p:normalViewPr>
  <p:slideViewPr>
    <p:cSldViewPr snapToGrid="0">
      <p:cViewPr varScale="1">
        <p:scale>
          <a:sx n="117" d="100"/>
          <a:sy n="117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4.3348800000000001</c:v>
                </c:pt>
                <c:pt idx="1">
                  <c:v>11.188700000000001</c:v>
                </c:pt>
                <c:pt idx="2">
                  <c:v>49.324800000000003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4.6847099999999999</c:v>
                </c:pt>
                <c:pt idx="1">
                  <c:v>11.033099999999999</c:v>
                </c:pt>
                <c:pt idx="2">
                  <c:v>18.700299999999999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2.02386</c:v>
                </c:pt>
                <c:pt idx="1">
                  <c:v>3.8028400000000002</c:v>
                </c:pt>
                <c:pt idx="2">
                  <c:v>1.48285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0.29261700000000002</c:v>
                </c:pt>
                <c:pt idx="1">
                  <c:v>1.22</c:v>
                </c:pt>
                <c:pt idx="2">
                  <c:v>3.01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7.4944699999999997</c:v>
                </c:pt>
                <c:pt idx="1">
                  <c:v>24.566099999999999</c:v>
                </c:pt>
                <c:pt idx="2">
                  <c:v>60.264400000000002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8.7309980561173395E-2"/>
          <c:w val="0.77245623514579154"/>
          <c:h val="0.8172330106619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alpha val="99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1.1100000000000001</c:v>
                </c:pt>
                <c:pt idx="1">
                  <c:v>3.29</c:v>
                </c:pt>
                <c:pt idx="2">
                  <c:v>5.0599999999999996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1.1200000000000001</c:v>
                </c:pt>
                <c:pt idx="1">
                  <c:v>2.25</c:v>
                </c:pt>
                <c:pt idx="2">
                  <c:v>4.47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0.89838700000000005</c:v>
                </c:pt>
                <c:pt idx="1">
                  <c:v>3.8</c:v>
                </c:pt>
                <c:pt idx="2">
                  <c:v>6.06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boost-r</c:v>
                </c:pt>
              </c:strCache>
            </c:strRef>
          </c:tx>
          <c:spPr>
            <a:solidFill>
              <a:srgbClr val="B686DA"/>
            </a:solidFill>
            <a:ln w="38100">
              <a:solidFill>
                <a:srgbClr val="7030A0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0.23471900000000001</c:v>
                </c:pt>
                <c:pt idx="1">
                  <c:v>0.26698499999999997</c:v>
                </c:pt>
                <c:pt idx="2">
                  <c:v>0.787717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8621999"/>
        <c:axId val="773771647"/>
      </c:barChart>
      <c:catAx>
        <c:axId val="538621999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auto val="1"/>
        <c:lblAlgn val="ctr"/>
        <c:lblOffset val="100"/>
        <c:noMultiLvlLbl val="1"/>
      </c:cat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between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0.99927133622292963"/>
          <c:h val="6.0213434389051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8.7309980561173395E-2"/>
          <c:w val="0.77245623514579154"/>
          <c:h val="0.8172330106619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alpha val="99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scan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scan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scan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boost-r</c:v>
                </c:pt>
              </c:strCache>
            </c:strRef>
          </c:tx>
          <c:spPr>
            <a:solidFill>
              <a:srgbClr val="B686DA"/>
            </a:solidFill>
            <a:ln w="38100">
              <a:solidFill>
                <a:srgbClr val="7030A0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scan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8621999"/>
        <c:axId val="773771647"/>
      </c:barChart>
      <c:catAx>
        <c:axId val="538621999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auto val="1"/>
        <c:lblAlgn val="ctr"/>
        <c:lblOffset val="100"/>
        <c:noMultiLvlLbl val="1"/>
      </c:cat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between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0.99927133622292963"/>
          <c:h val="6.0213434389051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8.7309980561173395E-2"/>
          <c:w val="0.77245623514579154"/>
          <c:h val="0.8172330106619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alpha val="99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  <c:pt idx="3">
                  <c:v>scan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1.1100000000000001</c:v>
                </c:pt>
                <c:pt idx="1">
                  <c:v>3.29</c:v>
                </c:pt>
                <c:pt idx="2">
                  <c:v>5.0599999999999996</c:v>
                </c:pt>
                <c:pt idx="3">
                  <c:v>84.6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  <c:pt idx="3">
                  <c:v>scan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1.1200000000000001</c:v>
                </c:pt>
                <c:pt idx="1">
                  <c:v>2.25</c:v>
                </c:pt>
                <c:pt idx="2">
                  <c:v>4.47</c:v>
                </c:pt>
                <c:pt idx="3">
                  <c:v>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  <c:pt idx="3">
                  <c:v>scan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0.89838700000000005</c:v>
                </c:pt>
                <c:pt idx="1">
                  <c:v>3.8</c:v>
                </c:pt>
                <c:pt idx="2">
                  <c:v>6.06</c:v>
                </c:pt>
                <c:pt idx="3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boost-r</c:v>
                </c:pt>
              </c:strCache>
            </c:strRef>
          </c:tx>
          <c:spPr>
            <a:solidFill>
              <a:srgbClr val="B686DA"/>
            </a:solidFill>
            <a:ln w="38100">
              <a:solidFill>
                <a:srgbClr val="7030A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update</c:v>
                </c:pt>
                <c:pt idx="1">
                  <c:v>insert</c:v>
                </c:pt>
                <c:pt idx="2">
                  <c:v>delete</c:v>
                </c:pt>
                <c:pt idx="3">
                  <c:v>scan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0.23471900000000001</c:v>
                </c:pt>
                <c:pt idx="1">
                  <c:v>0.26698499999999997</c:v>
                </c:pt>
                <c:pt idx="2">
                  <c:v>0.787717</c:v>
                </c:pt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8621999"/>
        <c:axId val="773771647"/>
      </c:barChart>
      <c:catAx>
        <c:axId val="538621999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auto val="1"/>
        <c:lblAlgn val="ctr"/>
        <c:lblOffset val="100"/>
        <c:noMultiLvlLbl val="1"/>
      </c:cat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between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0.99927133622292963"/>
          <c:h val="6.0213434389051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6A48-A1FA-4309-971F-250051ED802F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1164-4F73-4C8E-B265-9C48118E5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DC8B-F7F0-25AB-1A2B-B5C15576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DEF2FF0-6D2D-EACA-B89B-E5870EAC0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C86DE3D-0EC7-BE81-A8FB-5AA18C052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FB38E-DCE3-8157-7B37-0B023C583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4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40FC-F2F7-0BC2-6273-AC56A51D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2F9A9AC-74E8-2A85-9C62-249460B61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39FCFA-9E12-F24F-551B-7E7D40502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4C69C-41D5-F3B1-0BE9-E66B8E5BE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2925-6BC4-0D1D-4A6B-51D1440E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8ED7EE0-B9FE-C3E1-EAE3-8EF2E3071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A94482-FABF-5F35-7C64-EF77AC57E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4B64F-A76B-C294-2AB2-F9281F389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13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1136-ADBA-12B3-C392-6393258CD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3A48E33-E7F5-DEAF-7974-4C89945DF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D64E639-B852-55DD-9378-6B48757E7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FC8CB4-13A6-80E9-3821-194CAEAD2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7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4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96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128192" y="1337693"/>
            <a:ext cx="6775730" cy="3212434"/>
            <a:chOff x="-179" y="-16649"/>
            <a:chExt cx="2952929" cy="1485772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136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602214"/>
              <a:ext cx="1163269" cy="107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8F3318-8C70-95A8-4CB8-BCDF5692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88582-F1C3-B023-284D-D43B2231143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FC48CC6-DD89-3782-8FFE-F30C930253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11395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DD8EB0A-D495-3A1C-B275-6529ABFFAD32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8D747B-57E0-349C-9F31-B430AE96790C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296A88-F6CC-7A6F-4D5A-AA605BC7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AA07AA9-1E9D-BE8B-B8A8-569E5304A89D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911C7EE5-10FE-7626-5214-8FB810B652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67319731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F184FBB-0C47-CBC8-FEC4-0FC2B1205017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DD3C7-8D3E-3999-0269-934F47D9AF32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70442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99F9B7-F7A5-C9DE-2FA5-26EC511FD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F6BCDC4-5456-8C19-048D-CFC95A48D269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D95307D2-B07F-B8C5-B379-A3C1DB34E2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6295953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797BC1D-0975-962C-FCF1-38134E204433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523DC4-0D2B-7C47-3FDB-29F6E73EF91B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1886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0BD36B0-74C7-8FCD-9F86-60308B8E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2991EE3-B1B9-BEBB-0EBB-D457C33FC4B5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3ABED98F-9BE7-9D45-5109-24BB0D5A3A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3879065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D105716-19E1-E1B4-71B8-EA3A34FC092D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0D450C-6E58-C67F-DBB8-3CA85C431CE2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6832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743</TotalTime>
  <Words>45</Words>
  <Application>Microsoft Office PowerPoint</Application>
  <PresentationFormat>ユーザー設定</PresentationFormat>
  <Paragraphs>18</Paragraphs>
  <Slides>5</Slides>
  <Notes>4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35</cp:revision>
  <dcterms:created xsi:type="dcterms:W3CDTF">2021-06-07T07:27:46Z</dcterms:created>
  <dcterms:modified xsi:type="dcterms:W3CDTF">2024-02-12T04:22:55Z</dcterms:modified>
</cp:coreProperties>
</file>