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540067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791833636243128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345292205109476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928739302246"/>
          <c:y val="9.5203786237005747E-2"/>
          <c:w val="0.81791833636243128"/>
          <c:h val="0.69827067129006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0831999945413543E-2"/>
          <c:w val="1"/>
          <c:h val="7.244818324318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50232171751301"/>
          <c:y val="9.6117572318337674E-2"/>
          <c:w val="0.81345292205109476"/>
          <c:h val="0.69171744970502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5-4E57-A84F-9CBF4E54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5-4E57-A84F-9CBF4E54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3.4977151524612942E-3"/>
          <c:y val="0"/>
          <c:w val="0.98316212452473162"/>
          <c:h val="8.6670350580009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15032"/>
            <a:ext cx="116452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15032"/>
            <a:ext cx="3426053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3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7"/>
            <a:ext cx="465808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8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1"/>
            <a:ext cx="4658082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5"/>
            <a:ext cx="22847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5"/>
            <a:ext cx="22959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31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1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7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263198" y="-282350"/>
            <a:ext cx="5910736" cy="2716173"/>
            <a:chOff x="-8183" y="-16649"/>
            <a:chExt cx="2960933" cy="1508606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C86F83-FFE5-15CE-71C7-758D330A0372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875F1F2-52B9-3367-F838-5FF1AC8950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6152688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B3C48DE-3AF5-7BAC-8ECF-853880DB3C8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291F301-C494-613C-1E20-69B6618CA586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587572-5776-59D5-4AE1-36C4A7FE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E3618B-876A-F20A-2260-FABAE0A94BCD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FB439B3-AE19-38EF-CDA8-12CA4275B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7615654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B4FCC9-D8FD-6A99-8D15-DE09C4830A0A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B4FCAEC-654D-E0E0-F2E6-16BB1558F45A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E223317-40B6-709B-6651-32634170FFD8}"/>
              </a:ext>
            </a:extLst>
          </p:cNvPr>
          <p:cNvGrpSpPr/>
          <p:nvPr/>
        </p:nvGrpSpPr>
        <p:grpSpPr>
          <a:xfrm>
            <a:off x="-1" y="-37214"/>
            <a:ext cx="5400675" cy="2036135"/>
            <a:chOff x="0" y="0"/>
            <a:chExt cx="5863917" cy="211167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77B93E1-E178-95F5-D90D-D04E8B76B696}"/>
                </a:ext>
              </a:extLst>
            </p:cNvPr>
            <p:cNvGrpSpPr/>
            <p:nvPr/>
          </p:nvGrpSpPr>
          <p:grpSpPr>
            <a:xfrm>
              <a:off x="0" y="0"/>
              <a:ext cx="2865076" cy="2111677"/>
              <a:chOff x="-45663" y="-69361"/>
              <a:chExt cx="2996682" cy="1257718"/>
            </a:xfrm>
          </p:grpSpPr>
          <p:graphicFrame>
            <p:nvGraphicFramePr>
              <p:cNvPr id="7" name="グラフ 6">
                <a:extLst>
                  <a:ext uri="{FF2B5EF4-FFF2-40B4-BE49-F238E27FC236}">
                    <a16:creationId xmlns:a16="http://schemas.microsoft.com/office/drawing/2014/main" id="{70B10182-AFD4-F251-6CAF-9BCD3F0109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057450"/>
                  </p:ext>
                </p:extLst>
              </p:nvPr>
            </p:nvGraphicFramePr>
            <p:xfrm>
              <a:off x="179503" y="-69361"/>
              <a:ext cx="2771516" cy="12577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4DFC79-4932-E3FF-DBEE-140BAB665251}"/>
                  </a:ext>
                </a:extLst>
              </p:cNvPr>
              <p:cNvSpPr txBox="1"/>
              <p:nvPr/>
            </p:nvSpPr>
            <p:spPr>
              <a:xfrm>
                <a:off x="333022" y="1058532"/>
                <a:ext cx="2333480" cy="104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D6BE0D8-3600-FAF2-4435-1F22723A7104}"/>
                  </a:ext>
                </a:extLst>
              </p:cNvPr>
              <p:cNvSpPr txBox="1"/>
              <p:nvPr/>
            </p:nvSpPr>
            <p:spPr>
              <a:xfrm rot="16200000">
                <a:off x="-577796" y="462942"/>
                <a:ext cx="1257548" cy="193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53F8B70-6A27-4DFD-C71D-91B812B33CAD}"/>
                </a:ext>
              </a:extLst>
            </p:cNvPr>
            <p:cNvGrpSpPr/>
            <p:nvPr/>
          </p:nvGrpSpPr>
          <p:grpSpPr>
            <a:xfrm>
              <a:off x="2831857" y="277"/>
              <a:ext cx="3032060" cy="2111400"/>
              <a:chOff x="-40979" y="-16654"/>
              <a:chExt cx="2993727" cy="1212257"/>
            </a:xfrm>
          </p:grpSpPr>
          <p:graphicFrame>
            <p:nvGraphicFramePr>
              <p:cNvPr id="11" name="グラフ 10">
                <a:extLst>
                  <a:ext uri="{FF2B5EF4-FFF2-40B4-BE49-F238E27FC236}">
                    <a16:creationId xmlns:a16="http://schemas.microsoft.com/office/drawing/2014/main" id="{E1E6F937-EDBE-FC98-F7C5-8CB942AD7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6345370"/>
                  </p:ext>
                </p:extLst>
              </p:nvPr>
            </p:nvGraphicFramePr>
            <p:xfrm>
              <a:off x="171572" y="-16649"/>
              <a:ext cx="2781176" cy="121225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FB4CD9D-817E-EADE-5962-70564320DD0D}"/>
                  </a:ext>
                </a:extLst>
              </p:cNvPr>
              <p:cNvSpPr txBox="1"/>
              <p:nvPr/>
            </p:nvSpPr>
            <p:spPr>
              <a:xfrm>
                <a:off x="234973" y="1070454"/>
                <a:ext cx="2475120" cy="100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7F06C-9622-44FE-1171-85E0C6E02082}"/>
                  </a:ext>
                </a:extLst>
              </p:cNvPr>
              <p:cNvSpPr txBox="1"/>
              <p:nvPr/>
            </p:nvSpPr>
            <p:spPr>
              <a:xfrm rot="16200000">
                <a:off x="-555878" y="498245"/>
                <a:ext cx="1212255" cy="182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5ED9D-FF5E-FDDE-54E5-70E3CF24ABBC}"/>
              </a:ext>
            </a:extLst>
          </p:cNvPr>
          <p:cNvSpPr txBox="1"/>
          <p:nvPr/>
        </p:nvSpPr>
        <p:spPr>
          <a:xfrm>
            <a:off x="2858378" y="1973181"/>
            <a:ext cx="23087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範囲検索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250092-10F4-58E2-1134-8032E5CA700E}"/>
              </a:ext>
            </a:extLst>
          </p:cNvPr>
          <p:cNvSpPr txBox="1"/>
          <p:nvPr/>
        </p:nvSpPr>
        <p:spPr>
          <a:xfrm>
            <a:off x="360292" y="1958022"/>
            <a:ext cx="18946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挿入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8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</TotalTime>
  <Words>52</Words>
  <Application>Microsoft Office PowerPoint</Application>
  <PresentationFormat>ユーザー設定</PresentationFormat>
  <Paragraphs>12</Paragraphs>
  <Slides>4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32</cp:revision>
  <dcterms:created xsi:type="dcterms:W3CDTF">2021-06-07T07:27:46Z</dcterms:created>
  <dcterms:modified xsi:type="dcterms:W3CDTF">2024-02-11T04:00:27Z</dcterms:modified>
</cp:coreProperties>
</file>