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handoutMasterIdLst>
    <p:handoutMasterId r:id="rId6"/>
  </p:handoutMasterIdLst>
  <p:sldIdLst>
    <p:sldId id="256" r:id="rId2"/>
    <p:sldId id="257" r:id="rId3"/>
    <p:sldId id="258" r:id="rId4"/>
    <p:sldId id="259" r:id="rId5"/>
  </p:sldIdLst>
  <p:sldSz cx="4859338" cy="2879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3E4395FF-67B5-407F-B286-E83276C9A5A0}">
          <p14:sldIdLst>
            <p14:sldId id="256"/>
            <p14:sldId id="257"/>
            <p14:sldId id="258"/>
            <p14:sldId id="259"/>
          </p14:sldIdLst>
        </p14:section>
      </p14:sectionLst>
    </p:ext>
    <p:ext uri="{EFAFB233-063F-42B5-8137-9DF3F51BA10A}">
      <p15:sldGuideLst xmlns:p15="http://schemas.microsoft.com/office/powerpoint/2012/main">
        <p15:guide id="1" orient="horz" pos="908" userDrawn="1">
          <p15:clr>
            <a:srgbClr val="A4A3A4"/>
          </p15:clr>
        </p15:guide>
        <p15:guide id="2" pos="15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showGuides="1">
      <p:cViewPr>
        <p:scale>
          <a:sx n="125" d="100"/>
          <a:sy n="125" d="100"/>
        </p:scale>
        <p:origin x="2166" y="1260"/>
      </p:cViewPr>
      <p:guideLst>
        <p:guide orient="horz" pos="908"/>
        <p:guide pos="1531"/>
      </p:guideLst>
    </p:cSldViewPr>
  </p:slideViewPr>
  <p:notesTextViewPr>
    <p:cViewPr>
      <p:scale>
        <a:sx n="1" d="1"/>
        <a:sy n="1" d="1"/>
      </p:scale>
      <p:origin x="0" y="0"/>
    </p:cViewPr>
  </p:notesTextViewPr>
  <p:notesViewPr>
    <p:cSldViewPr snapToGrid="0" showGuides="1">
      <p:cViewPr varScale="1">
        <p:scale>
          <a:sx n="81" d="100"/>
          <a:sy n="81" d="100"/>
        </p:scale>
        <p:origin x="389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B3194F6-299F-58C8-C96C-0730D2D810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4" name="フッター プレースホルダー 3">
            <a:extLst>
              <a:ext uri="{FF2B5EF4-FFF2-40B4-BE49-F238E27FC236}">
                <a16:creationId xmlns:a16="http://schemas.microsoft.com/office/drawing/2014/main" id="{AD2AB971-55B1-D414-7177-2543C61AF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632881F-BEDE-20B1-25B3-C9CDF088EE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356AD8-CD93-4274-BF1C-7CE32E42D2AE}" type="slidenum">
              <a:rPr kumimoji="1" lang="ja-JP" altLang="en-US" smtClean="0"/>
              <a:t>‹#›</a:t>
            </a:fld>
            <a:endParaRPr kumimoji="1" lang="ja-JP" altLang="en-US"/>
          </a:p>
        </p:txBody>
      </p:sp>
    </p:spTree>
    <p:extLst>
      <p:ext uri="{BB962C8B-B14F-4D97-AF65-F5344CB8AC3E}">
        <p14:creationId xmlns:p14="http://schemas.microsoft.com/office/powerpoint/2010/main" val="406610243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07417" y="471289"/>
            <a:ext cx="3644504" cy="1002571"/>
          </a:xfrm>
        </p:spPr>
        <p:txBody>
          <a:bodyPr anchor="b"/>
          <a:lstStyle>
            <a:lvl1pPr algn="ctr">
              <a:defRPr sz="2392"/>
            </a:lvl1pPr>
          </a:lstStyle>
          <a:p>
            <a:r>
              <a:rPr lang="ja-JP" altLang="en-US"/>
              <a:t>マスター タイトルの書式設定</a:t>
            </a:r>
            <a:endParaRPr lang="en-US" dirty="0"/>
          </a:p>
        </p:txBody>
      </p:sp>
      <p:sp>
        <p:nvSpPr>
          <p:cNvPr id="3" name="Subtitle 2"/>
          <p:cNvSpPr>
            <a:spLocks noGrp="1"/>
          </p:cNvSpPr>
          <p:nvPr>
            <p:ph type="subTitle" idx="1"/>
          </p:nvPr>
        </p:nvSpPr>
        <p:spPr>
          <a:xfrm>
            <a:off x="607417" y="1512522"/>
            <a:ext cx="3644504" cy="695267"/>
          </a:xfrm>
        </p:spPr>
        <p:txBody>
          <a:bodyPr/>
          <a:lstStyle>
            <a:lvl1pPr marL="0" indent="0" algn="ctr">
              <a:buNone/>
              <a:defRPr sz="957"/>
            </a:lvl1pPr>
            <a:lvl2pPr marL="182240" indent="0" algn="ctr">
              <a:buNone/>
              <a:defRPr sz="797"/>
            </a:lvl2pPr>
            <a:lvl3pPr marL="364480" indent="0" algn="ctr">
              <a:buNone/>
              <a:defRPr sz="717"/>
            </a:lvl3pPr>
            <a:lvl4pPr marL="546720" indent="0" algn="ctr">
              <a:buNone/>
              <a:defRPr sz="638"/>
            </a:lvl4pPr>
            <a:lvl5pPr marL="728960" indent="0" algn="ctr">
              <a:buNone/>
              <a:defRPr sz="638"/>
            </a:lvl5pPr>
            <a:lvl6pPr marL="911200" indent="0" algn="ctr">
              <a:buNone/>
              <a:defRPr sz="638"/>
            </a:lvl6pPr>
            <a:lvl7pPr marL="1093440" indent="0" algn="ctr">
              <a:buNone/>
              <a:defRPr sz="638"/>
            </a:lvl7pPr>
            <a:lvl8pPr marL="1275679" indent="0" algn="ctr">
              <a:buNone/>
              <a:defRPr sz="638"/>
            </a:lvl8pPr>
            <a:lvl9pPr marL="1457919" indent="0" algn="ctr">
              <a:buNone/>
              <a:defRPr sz="638"/>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089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375663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77464" y="153319"/>
            <a:ext cx="1047795" cy="244043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34079" y="153319"/>
            <a:ext cx="3082643" cy="244043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3888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531049"/>
      </p:ext>
    </p:extLst>
  </p:cSld>
  <p:clrMapOvr>
    <a:masterClrMapping/>
  </p:clrMapOvr>
  <p:extLst>
    <p:ext uri="{DCECCB84-F9BA-43D5-87BE-67443E8EF086}">
      <p15:sldGuideLst xmlns:p15="http://schemas.microsoft.com/office/powerpoint/2012/main">
        <p15:guide id="1" orient="horz" pos="908">
          <p15:clr>
            <a:srgbClr val="FBAE40"/>
          </p15:clr>
        </p15:guide>
        <p15:guide id="2" pos="153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91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1662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31549" y="717932"/>
            <a:ext cx="4191179" cy="1197885"/>
          </a:xfrm>
        </p:spPr>
        <p:txBody>
          <a:bodyPr anchor="b"/>
          <a:lstStyle>
            <a:lvl1pPr>
              <a:defRPr sz="2392"/>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31549" y="1927150"/>
            <a:ext cx="4191179" cy="629940"/>
          </a:xfrm>
        </p:spPr>
        <p:txBody>
          <a:bodyPr/>
          <a:lstStyle>
            <a:lvl1pPr marL="0" indent="0">
              <a:buNone/>
              <a:defRPr sz="957">
                <a:solidFill>
                  <a:schemeClr val="tx1">
                    <a:tint val="75000"/>
                  </a:schemeClr>
                </a:solidFill>
              </a:defRPr>
            </a:lvl1pPr>
            <a:lvl2pPr marL="182240" indent="0">
              <a:buNone/>
              <a:defRPr sz="797">
                <a:solidFill>
                  <a:schemeClr val="tx1">
                    <a:tint val="75000"/>
                  </a:schemeClr>
                </a:solidFill>
              </a:defRPr>
            </a:lvl2pPr>
            <a:lvl3pPr marL="364480" indent="0">
              <a:buNone/>
              <a:defRPr sz="717">
                <a:solidFill>
                  <a:schemeClr val="tx1">
                    <a:tint val="75000"/>
                  </a:schemeClr>
                </a:solidFill>
              </a:defRPr>
            </a:lvl3pPr>
            <a:lvl4pPr marL="546720" indent="0">
              <a:buNone/>
              <a:defRPr sz="638">
                <a:solidFill>
                  <a:schemeClr val="tx1">
                    <a:tint val="75000"/>
                  </a:schemeClr>
                </a:solidFill>
              </a:defRPr>
            </a:lvl4pPr>
            <a:lvl5pPr marL="728960" indent="0">
              <a:buNone/>
              <a:defRPr sz="638">
                <a:solidFill>
                  <a:schemeClr val="tx1">
                    <a:tint val="75000"/>
                  </a:schemeClr>
                </a:solidFill>
              </a:defRPr>
            </a:lvl5pPr>
            <a:lvl6pPr marL="911200" indent="0">
              <a:buNone/>
              <a:defRPr sz="638">
                <a:solidFill>
                  <a:schemeClr val="tx1">
                    <a:tint val="75000"/>
                  </a:schemeClr>
                </a:solidFill>
              </a:defRPr>
            </a:lvl6pPr>
            <a:lvl7pPr marL="1093440" indent="0">
              <a:buNone/>
              <a:defRPr sz="638">
                <a:solidFill>
                  <a:schemeClr val="tx1">
                    <a:tint val="75000"/>
                  </a:schemeClr>
                </a:solidFill>
              </a:defRPr>
            </a:lvl7pPr>
            <a:lvl8pPr marL="1275679" indent="0">
              <a:buNone/>
              <a:defRPr sz="638">
                <a:solidFill>
                  <a:schemeClr val="tx1">
                    <a:tint val="75000"/>
                  </a:schemeClr>
                </a:solidFill>
              </a:defRPr>
            </a:lvl8pPr>
            <a:lvl9pPr marL="1457919" indent="0">
              <a:buNone/>
              <a:defRPr sz="638">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376031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34079" y="766593"/>
            <a:ext cx="2065219" cy="18271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460040" y="766593"/>
            <a:ext cx="2065219" cy="18271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196779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334712" y="153319"/>
            <a:ext cx="4191179" cy="556614"/>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4712" y="705933"/>
            <a:ext cx="2055728" cy="345967"/>
          </a:xfrm>
        </p:spPr>
        <p:txBody>
          <a:bodyPr anchor="b"/>
          <a:lstStyle>
            <a:lvl1pPr marL="0" indent="0">
              <a:buNone/>
              <a:defRPr sz="957" b="1"/>
            </a:lvl1pPr>
            <a:lvl2pPr marL="182240" indent="0">
              <a:buNone/>
              <a:defRPr sz="797" b="1"/>
            </a:lvl2pPr>
            <a:lvl3pPr marL="364480" indent="0">
              <a:buNone/>
              <a:defRPr sz="717" b="1"/>
            </a:lvl3pPr>
            <a:lvl4pPr marL="546720" indent="0">
              <a:buNone/>
              <a:defRPr sz="638" b="1"/>
            </a:lvl4pPr>
            <a:lvl5pPr marL="728960" indent="0">
              <a:buNone/>
              <a:defRPr sz="638" b="1"/>
            </a:lvl5pPr>
            <a:lvl6pPr marL="911200" indent="0">
              <a:buNone/>
              <a:defRPr sz="638" b="1"/>
            </a:lvl6pPr>
            <a:lvl7pPr marL="1093440" indent="0">
              <a:buNone/>
              <a:defRPr sz="638" b="1"/>
            </a:lvl7pPr>
            <a:lvl8pPr marL="1275679" indent="0">
              <a:buNone/>
              <a:defRPr sz="638" b="1"/>
            </a:lvl8pPr>
            <a:lvl9pPr marL="1457919" indent="0">
              <a:buNone/>
              <a:defRPr sz="638" b="1"/>
            </a:lvl9pPr>
          </a:lstStyle>
          <a:p>
            <a:pPr lvl="0"/>
            <a:r>
              <a:rPr lang="ja-JP" altLang="en-US"/>
              <a:t>マスター テキストの書式設定</a:t>
            </a:r>
          </a:p>
        </p:txBody>
      </p:sp>
      <p:sp>
        <p:nvSpPr>
          <p:cNvPr id="4" name="Content Placeholder 3"/>
          <p:cNvSpPr>
            <a:spLocks noGrp="1"/>
          </p:cNvSpPr>
          <p:nvPr>
            <p:ph sz="half" idx="2"/>
          </p:nvPr>
        </p:nvSpPr>
        <p:spPr>
          <a:xfrm>
            <a:off x="334712" y="1051899"/>
            <a:ext cx="2055728" cy="154718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460040" y="705933"/>
            <a:ext cx="2065852" cy="345967"/>
          </a:xfrm>
        </p:spPr>
        <p:txBody>
          <a:bodyPr anchor="b"/>
          <a:lstStyle>
            <a:lvl1pPr marL="0" indent="0">
              <a:buNone/>
              <a:defRPr sz="957" b="1"/>
            </a:lvl1pPr>
            <a:lvl2pPr marL="182240" indent="0">
              <a:buNone/>
              <a:defRPr sz="797" b="1"/>
            </a:lvl2pPr>
            <a:lvl3pPr marL="364480" indent="0">
              <a:buNone/>
              <a:defRPr sz="717" b="1"/>
            </a:lvl3pPr>
            <a:lvl4pPr marL="546720" indent="0">
              <a:buNone/>
              <a:defRPr sz="638" b="1"/>
            </a:lvl4pPr>
            <a:lvl5pPr marL="728960" indent="0">
              <a:buNone/>
              <a:defRPr sz="638" b="1"/>
            </a:lvl5pPr>
            <a:lvl6pPr marL="911200" indent="0">
              <a:buNone/>
              <a:defRPr sz="638" b="1"/>
            </a:lvl6pPr>
            <a:lvl7pPr marL="1093440" indent="0">
              <a:buNone/>
              <a:defRPr sz="638" b="1"/>
            </a:lvl7pPr>
            <a:lvl8pPr marL="1275679" indent="0">
              <a:buNone/>
              <a:defRPr sz="638" b="1"/>
            </a:lvl8pPr>
            <a:lvl9pPr marL="1457919" indent="0">
              <a:buNone/>
              <a:defRPr sz="638" b="1"/>
            </a:lvl9pPr>
          </a:lstStyle>
          <a:p>
            <a:pPr lvl="0"/>
            <a:r>
              <a:rPr lang="ja-JP" altLang="en-US"/>
              <a:t>マスター テキストの書式設定</a:t>
            </a:r>
          </a:p>
        </p:txBody>
      </p:sp>
      <p:sp>
        <p:nvSpPr>
          <p:cNvPr id="6" name="Content Placeholder 5"/>
          <p:cNvSpPr>
            <a:spLocks noGrp="1"/>
          </p:cNvSpPr>
          <p:nvPr>
            <p:ph sz="quarter" idx="4"/>
          </p:nvPr>
        </p:nvSpPr>
        <p:spPr>
          <a:xfrm>
            <a:off x="2460040" y="1051899"/>
            <a:ext cx="2065852" cy="154718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224075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264762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28319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34713" y="191982"/>
            <a:ext cx="1567263" cy="671936"/>
          </a:xfrm>
        </p:spPr>
        <p:txBody>
          <a:bodyPr anchor="b"/>
          <a:lstStyle>
            <a:lvl1pPr>
              <a:defRPr sz="1276"/>
            </a:lvl1pPr>
          </a:lstStyle>
          <a:p>
            <a:r>
              <a:rPr lang="ja-JP" altLang="en-US"/>
              <a:t>マスター タイトルの書式設定</a:t>
            </a:r>
            <a:endParaRPr lang="en-US" dirty="0"/>
          </a:p>
        </p:txBody>
      </p:sp>
      <p:sp>
        <p:nvSpPr>
          <p:cNvPr id="3" name="Content Placeholder 2"/>
          <p:cNvSpPr>
            <a:spLocks noGrp="1"/>
          </p:cNvSpPr>
          <p:nvPr>
            <p:ph idx="1"/>
          </p:nvPr>
        </p:nvSpPr>
        <p:spPr>
          <a:xfrm>
            <a:off x="2065852" y="414627"/>
            <a:ext cx="2460040" cy="2046471"/>
          </a:xfrm>
        </p:spPr>
        <p:txBody>
          <a:bodyPr/>
          <a:lstStyle>
            <a:lvl1pPr>
              <a:defRPr sz="1276"/>
            </a:lvl1pPr>
            <a:lvl2pPr>
              <a:defRPr sz="1116"/>
            </a:lvl2pPr>
            <a:lvl3pPr>
              <a:defRPr sz="957"/>
            </a:lvl3pPr>
            <a:lvl4pPr>
              <a:defRPr sz="797"/>
            </a:lvl4pPr>
            <a:lvl5pPr>
              <a:defRPr sz="797"/>
            </a:lvl5pPr>
            <a:lvl6pPr>
              <a:defRPr sz="797"/>
            </a:lvl6pPr>
            <a:lvl7pPr>
              <a:defRPr sz="797"/>
            </a:lvl7pPr>
            <a:lvl8pPr>
              <a:defRPr sz="797"/>
            </a:lvl8pPr>
            <a:lvl9pPr>
              <a:defRPr sz="79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34713" y="863918"/>
            <a:ext cx="1567263" cy="1600514"/>
          </a:xfrm>
        </p:spPr>
        <p:txBody>
          <a:bodyPr/>
          <a:lstStyle>
            <a:lvl1pPr marL="0" indent="0">
              <a:buNone/>
              <a:defRPr sz="638"/>
            </a:lvl1pPr>
            <a:lvl2pPr marL="182240" indent="0">
              <a:buNone/>
              <a:defRPr sz="558"/>
            </a:lvl2pPr>
            <a:lvl3pPr marL="364480" indent="0">
              <a:buNone/>
              <a:defRPr sz="478"/>
            </a:lvl3pPr>
            <a:lvl4pPr marL="546720" indent="0">
              <a:buNone/>
              <a:defRPr sz="399"/>
            </a:lvl4pPr>
            <a:lvl5pPr marL="728960" indent="0">
              <a:buNone/>
              <a:defRPr sz="399"/>
            </a:lvl5pPr>
            <a:lvl6pPr marL="911200" indent="0">
              <a:buNone/>
              <a:defRPr sz="399"/>
            </a:lvl6pPr>
            <a:lvl7pPr marL="1093440" indent="0">
              <a:buNone/>
              <a:defRPr sz="399"/>
            </a:lvl7pPr>
            <a:lvl8pPr marL="1275679" indent="0">
              <a:buNone/>
              <a:defRPr sz="399"/>
            </a:lvl8pPr>
            <a:lvl9pPr marL="1457919" indent="0">
              <a:buNone/>
              <a:defRPr sz="39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322549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34713" y="191982"/>
            <a:ext cx="1567263" cy="671936"/>
          </a:xfrm>
        </p:spPr>
        <p:txBody>
          <a:bodyPr anchor="b"/>
          <a:lstStyle>
            <a:lvl1pPr>
              <a:defRPr sz="1276"/>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065852" y="414627"/>
            <a:ext cx="2460040" cy="2046471"/>
          </a:xfrm>
        </p:spPr>
        <p:txBody>
          <a:bodyPr anchor="t"/>
          <a:lstStyle>
            <a:lvl1pPr marL="0" indent="0">
              <a:buNone/>
              <a:defRPr sz="1276"/>
            </a:lvl1pPr>
            <a:lvl2pPr marL="182240" indent="0">
              <a:buNone/>
              <a:defRPr sz="1116"/>
            </a:lvl2pPr>
            <a:lvl3pPr marL="364480" indent="0">
              <a:buNone/>
              <a:defRPr sz="957"/>
            </a:lvl3pPr>
            <a:lvl4pPr marL="546720" indent="0">
              <a:buNone/>
              <a:defRPr sz="797"/>
            </a:lvl4pPr>
            <a:lvl5pPr marL="728960" indent="0">
              <a:buNone/>
              <a:defRPr sz="797"/>
            </a:lvl5pPr>
            <a:lvl6pPr marL="911200" indent="0">
              <a:buNone/>
              <a:defRPr sz="797"/>
            </a:lvl6pPr>
            <a:lvl7pPr marL="1093440" indent="0">
              <a:buNone/>
              <a:defRPr sz="797"/>
            </a:lvl7pPr>
            <a:lvl8pPr marL="1275679" indent="0">
              <a:buNone/>
              <a:defRPr sz="797"/>
            </a:lvl8pPr>
            <a:lvl9pPr marL="1457919" indent="0">
              <a:buNone/>
              <a:defRPr sz="79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334713" y="863918"/>
            <a:ext cx="1567263" cy="1600514"/>
          </a:xfrm>
        </p:spPr>
        <p:txBody>
          <a:bodyPr/>
          <a:lstStyle>
            <a:lvl1pPr marL="0" indent="0">
              <a:buNone/>
              <a:defRPr sz="638"/>
            </a:lvl1pPr>
            <a:lvl2pPr marL="182240" indent="0">
              <a:buNone/>
              <a:defRPr sz="558"/>
            </a:lvl2pPr>
            <a:lvl3pPr marL="364480" indent="0">
              <a:buNone/>
              <a:defRPr sz="478"/>
            </a:lvl3pPr>
            <a:lvl4pPr marL="546720" indent="0">
              <a:buNone/>
              <a:defRPr sz="399"/>
            </a:lvl4pPr>
            <a:lvl5pPr marL="728960" indent="0">
              <a:buNone/>
              <a:defRPr sz="399"/>
            </a:lvl5pPr>
            <a:lvl6pPr marL="911200" indent="0">
              <a:buNone/>
              <a:defRPr sz="399"/>
            </a:lvl6pPr>
            <a:lvl7pPr marL="1093440" indent="0">
              <a:buNone/>
              <a:defRPr sz="399"/>
            </a:lvl7pPr>
            <a:lvl8pPr marL="1275679" indent="0">
              <a:buNone/>
              <a:defRPr sz="399"/>
            </a:lvl8pPr>
            <a:lvl9pPr marL="1457919" indent="0">
              <a:buNone/>
              <a:defRPr sz="39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7A5844-2761-4722-B9DD-60ED292067E3}" type="datetimeFigureOut">
              <a:rPr kumimoji="1" lang="ja-JP" altLang="en-US" smtClean="0"/>
              <a:t>2024/2/1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2DD5441-A315-4423-BB3E-5077E27277BC}" type="slidenum">
              <a:rPr kumimoji="1" lang="ja-JP" altLang="en-US" smtClean="0"/>
              <a:t>‹#›</a:t>
            </a:fld>
            <a:endParaRPr kumimoji="1" lang="ja-JP" altLang="en-US"/>
          </a:p>
        </p:txBody>
      </p:sp>
    </p:spTree>
    <p:extLst>
      <p:ext uri="{BB962C8B-B14F-4D97-AF65-F5344CB8AC3E}">
        <p14:creationId xmlns:p14="http://schemas.microsoft.com/office/powerpoint/2010/main" val="234813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4080" y="153319"/>
            <a:ext cx="4191179" cy="55661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34080" y="766593"/>
            <a:ext cx="4191179" cy="182715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34080" y="2669079"/>
            <a:ext cx="1093351" cy="153319"/>
          </a:xfrm>
          <a:prstGeom prst="rect">
            <a:avLst/>
          </a:prstGeom>
        </p:spPr>
        <p:txBody>
          <a:bodyPr vert="horz" lIns="91440" tIns="45720" rIns="91440" bIns="45720" rtlCol="0" anchor="ctr"/>
          <a:lstStyle>
            <a:lvl1pPr algn="l">
              <a:defRPr sz="478">
                <a:solidFill>
                  <a:schemeClr val="tx1">
                    <a:tint val="75000"/>
                  </a:schemeClr>
                </a:solidFill>
              </a:defRPr>
            </a:lvl1pPr>
          </a:lstStyle>
          <a:p>
            <a:fld id="{C764DE79-268F-4C1A-8933-263129D2AF90}" type="datetimeFigureOut">
              <a:rPr lang="en-US" smtClean="0"/>
              <a:t>2/2/2024</a:t>
            </a:fld>
            <a:endParaRPr lang="en-US" dirty="0"/>
          </a:p>
        </p:txBody>
      </p:sp>
      <p:sp>
        <p:nvSpPr>
          <p:cNvPr id="5" name="Footer Placeholder 4"/>
          <p:cNvSpPr>
            <a:spLocks noGrp="1"/>
          </p:cNvSpPr>
          <p:nvPr>
            <p:ph type="ftr" sz="quarter" idx="3"/>
          </p:nvPr>
        </p:nvSpPr>
        <p:spPr>
          <a:xfrm>
            <a:off x="1609656" y="2669079"/>
            <a:ext cx="1640027" cy="153319"/>
          </a:xfrm>
          <a:prstGeom prst="rect">
            <a:avLst/>
          </a:prstGeom>
        </p:spPr>
        <p:txBody>
          <a:bodyPr vert="horz" lIns="91440" tIns="45720" rIns="91440" bIns="45720" rtlCol="0" anchor="ctr"/>
          <a:lstStyle>
            <a:lvl1pPr algn="ctr">
              <a:defRPr sz="47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431907" y="2669079"/>
            <a:ext cx="1093351" cy="153319"/>
          </a:xfrm>
          <a:prstGeom prst="rect">
            <a:avLst/>
          </a:prstGeom>
        </p:spPr>
        <p:txBody>
          <a:bodyPr vert="horz" lIns="91440" tIns="45720" rIns="91440" bIns="45720" rtlCol="0" anchor="ctr"/>
          <a:lstStyle>
            <a:lvl1pPr algn="r">
              <a:defRPr sz="478">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94987904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algn="l" defTabSz="364480" rtl="0" eaLnBrk="1" latinLnBrk="0" hangingPunct="1">
        <a:lnSpc>
          <a:spcPct val="90000"/>
        </a:lnSpc>
        <a:spcBef>
          <a:spcPct val="0"/>
        </a:spcBef>
        <a:buNone/>
        <a:defRPr kumimoji="1" sz="1754" kern="1200">
          <a:solidFill>
            <a:schemeClr val="tx1"/>
          </a:solidFill>
          <a:latin typeface="+mj-lt"/>
          <a:ea typeface="+mj-ea"/>
          <a:cs typeface="+mj-cs"/>
        </a:defRPr>
      </a:lvl1pPr>
    </p:titleStyle>
    <p:bodyStyle>
      <a:lvl1pPr marL="91120" indent="-91120" algn="l" defTabSz="364480" rtl="0" eaLnBrk="1" latinLnBrk="0" hangingPunct="1">
        <a:lnSpc>
          <a:spcPct val="90000"/>
        </a:lnSpc>
        <a:spcBef>
          <a:spcPts val="399"/>
        </a:spcBef>
        <a:buFont typeface="Arial" panose="020B0604020202020204" pitchFamily="34" charset="0"/>
        <a:buChar char="•"/>
        <a:defRPr kumimoji="1" sz="1116" kern="1200">
          <a:solidFill>
            <a:schemeClr val="tx1"/>
          </a:solidFill>
          <a:latin typeface="+mn-lt"/>
          <a:ea typeface="+mn-ea"/>
          <a:cs typeface="+mn-cs"/>
        </a:defRPr>
      </a:lvl1pPr>
      <a:lvl2pPr marL="273360" indent="-91120" algn="l" defTabSz="364480" rtl="0" eaLnBrk="1" latinLnBrk="0" hangingPunct="1">
        <a:lnSpc>
          <a:spcPct val="90000"/>
        </a:lnSpc>
        <a:spcBef>
          <a:spcPts val="199"/>
        </a:spcBef>
        <a:buFont typeface="Arial" panose="020B0604020202020204" pitchFamily="34" charset="0"/>
        <a:buChar char="•"/>
        <a:defRPr kumimoji="1" sz="957" kern="1200">
          <a:solidFill>
            <a:schemeClr val="tx1"/>
          </a:solidFill>
          <a:latin typeface="+mn-lt"/>
          <a:ea typeface="+mn-ea"/>
          <a:cs typeface="+mn-cs"/>
        </a:defRPr>
      </a:lvl2pPr>
      <a:lvl3pPr marL="455600" indent="-91120" algn="l" defTabSz="364480" rtl="0" eaLnBrk="1" latinLnBrk="0" hangingPunct="1">
        <a:lnSpc>
          <a:spcPct val="90000"/>
        </a:lnSpc>
        <a:spcBef>
          <a:spcPts val="199"/>
        </a:spcBef>
        <a:buFont typeface="Arial" panose="020B0604020202020204" pitchFamily="34" charset="0"/>
        <a:buChar char="•"/>
        <a:defRPr kumimoji="1" sz="797" kern="1200">
          <a:solidFill>
            <a:schemeClr val="tx1"/>
          </a:solidFill>
          <a:latin typeface="+mn-lt"/>
          <a:ea typeface="+mn-ea"/>
          <a:cs typeface="+mn-cs"/>
        </a:defRPr>
      </a:lvl3pPr>
      <a:lvl4pPr marL="637840"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4pPr>
      <a:lvl5pPr marL="820080"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5pPr>
      <a:lvl6pPr marL="1002320"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6pPr>
      <a:lvl7pPr marL="1184559"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7pPr>
      <a:lvl8pPr marL="1366799"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8pPr>
      <a:lvl9pPr marL="1549039" indent="-91120" algn="l" defTabSz="364480" rtl="0" eaLnBrk="1" latinLnBrk="0" hangingPunct="1">
        <a:lnSpc>
          <a:spcPct val="90000"/>
        </a:lnSpc>
        <a:spcBef>
          <a:spcPts val="199"/>
        </a:spcBef>
        <a:buFont typeface="Arial" panose="020B0604020202020204" pitchFamily="34" charset="0"/>
        <a:buChar char="•"/>
        <a:defRPr kumimoji="1" sz="717" kern="1200">
          <a:solidFill>
            <a:schemeClr val="tx1"/>
          </a:solidFill>
          <a:latin typeface="+mn-lt"/>
          <a:ea typeface="+mn-ea"/>
          <a:cs typeface="+mn-cs"/>
        </a:defRPr>
      </a:lvl9pPr>
    </p:bodyStyle>
    <p:otherStyle>
      <a:defPPr>
        <a:defRPr lang="en-US"/>
      </a:defPPr>
      <a:lvl1pPr marL="0" algn="l" defTabSz="364480" rtl="0" eaLnBrk="1" latinLnBrk="0" hangingPunct="1">
        <a:defRPr kumimoji="1" sz="717" kern="1200">
          <a:solidFill>
            <a:schemeClr val="tx1"/>
          </a:solidFill>
          <a:latin typeface="+mn-lt"/>
          <a:ea typeface="+mn-ea"/>
          <a:cs typeface="+mn-cs"/>
        </a:defRPr>
      </a:lvl1pPr>
      <a:lvl2pPr marL="182240" algn="l" defTabSz="364480" rtl="0" eaLnBrk="1" latinLnBrk="0" hangingPunct="1">
        <a:defRPr kumimoji="1" sz="717" kern="1200">
          <a:solidFill>
            <a:schemeClr val="tx1"/>
          </a:solidFill>
          <a:latin typeface="+mn-lt"/>
          <a:ea typeface="+mn-ea"/>
          <a:cs typeface="+mn-cs"/>
        </a:defRPr>
      </a:lvl2pPr>
      <a:lvl3pPr marL="364480" algn="l" defTabSz="364480" rtl="0" eaLnBrk="1" latinLnBrk="0" hangingPunct="1">
        <a:defRPr kumimoji="1" sz="717" kern="1200">
          <a:solidFill>
            <a:schemeClr val="tx1"/>
          </a:solidFill>
          <a:latin typeface="+mn-lt"/>
          <a:ea typeface="+mn-ea"/>
          <a:cs typeface="+mn-cs"/>
        </a:defRPr>
      </a:lvl3pPr>
      <a:lvl4pPr marL="546720" algn="l" defTabSz="364480" rtl="0" eaLnBrk="1" latinLnBrk="0" hangingPunct="1">
        <a:defRPr kumimoji="1" sz="717" kern="1200">
          <a:solidFill>
            <a:schemeClr val="tx1"/>
          </a:solidFill>
          <a:latin typeface="+mn-lt"/>
          <a:ea typeface="+mn-ea"/>
          <a:cs typeface="+mn-cs"/>
        </a:defRPr>
      </a:lvl4pPr>
      <a:lvl5pPr marL="728960" algn="l" defTabSz="364480" rtl="0" eaLnBrk="1" latinLnBrk="0" hangingPunct="1">
        <a:defRPr kumimoji="1" sz="717" kern="1200">
          <a:solidFill>
            <a:schemeClr val="tx1"/>
          </a:solidFill>
          <a:latin typeface="+mn-lt"/>
          <a:ea typeface="+mn-ea"/>
          <a:cs typeface="+mn-cs"/>
        </a:defRPr>
      </a:lvl5pPr>
      <a:lvl6pPr marL="911200" algn="l" defTabSz="364480" rtl="0" eaLnBrk="1" latinLnBrk="0" hangingPunct="1">
        <a:defRPr kumimoji="1" sz="717" kern="1200">
          <a:solidFill>
            <a:schemeClr val="tx1"/>
          </a:solidFill>
          <a:latin typeface="+mn-lt"/>
          <a:ea typeface="+mn-ea"/>
          <a:cs typeface="+mn-cs"/>
        </a:defRPr>
      </a:lvl6pPr>
      <a:lvl7pPr marL="1093440" algn="l" defTabSz="364480" rtl="0" eaLnBrk="1" latinLnBrk="0" hangingPunct="1">
        <a:defRPr kumimoji="1" sz="717" kern="1200">
          <a:solidFill>
            <a:schemeClr val="tx1"/>
          </a:solidFill>
          <a:latin typeface="+mn-lt"/>
          <a:ea typeface="+mn-ea"/>
          <a:cs typeface="+mn-cs"/>
        </a:defRPr>
      </a:lvl7pPr>
      <a:lvl8pPr marL="1275679" algn="l" defTabSz="364480" rtl="0" eaLnBrk="1" latinLnBrk="0" hangingPunct="1">
        <a:defRPr kumimoji="1" sz="717" kern="1200">
          <a:solidFill>
            <a:schemeClr val="tx1"/>
          </a:solidFill>
          <a:latin typeface="+mn-lt"/>
          <a:ea typeface="+mn-ea"/>
          <a:cs typeface="+mn-cs"/>
        </a:defRPr>
      </a:lvl8pPr>
      <a:lvl9pPr marL="1457919" algn="l" defTabSz="364480" rtl="0" eaLnBrk="1" latinLnBrk="0" hangingPunct="1">
        <a:defRPr kumimoji="1" sz="71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8" userDrawn="1">
          <p15:clr>
            <a:srgbClr val="F26B43"/>
          </p15:clr>
        </p15:guide>
        <p15:guide id="2" pos="153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dbgroup-nagoya-u/202004-bachelor-thesis-nishimura/pull/8#discussion_r572626843" TargetMode="External"/><Relationship Id="rId3" Type="http://schemas.openxmlformats.org/officeDocument/2006/relationships/hyperlink" Target="https://github.com/dbgroup-nagoya-u/202004-ipsj2021-nohara/blob/main/manuscript.pdf" TargetMode="External"/><Relationship Id="rId7" Type="http://schemas.openxmlformats.org/officeDocument/2006/relationships/hyperlink" Target="https://github.com/dbgroup-nagoya-u/202004-bachelor-thesis-nohara/pull/8#discussion_r573747595" TargetMode="External"/><Relationship Id="rId2" Type="http://schemas.openxmlformats.org/officeDocument/2006/relationships/hyperlink" Target="https://github.com/dbgroup-nagoya-u/202004-ipsj2021-nohara/pull/7#discussion_r550403416" TargetMode="External"/><Relationship Id="rId1" Type="http://schemas.openxmlformats.org/officeDocument/2006/relationships/slideLayout" Target="../slideLayouts/slideLayout12.xml"/><Relationship Id="rId6" Type="http://schemas.openxmlformats.org/officeDocument/2006/relationships/hyperlink" Target="https://github.com/dbgroup-nagoya-u/202004-ipsj2021-nohara/pull/7#discussion_r550384629" TargetMode="External"/><Relationship Id="rId5" Type="http://schemas.openxmlformats.org/officeDocument/2006/relationships/hyperlink" Target="http://mirrors.ibiblio.org/CTAN/macros/latex/contrib/caption/subcaption.pdf" TargetMode="External"/><Relationship Id="rId4" Type="http://schemas.openxmlformats.org/officeDocument/2006/relationships/hyperlink" Target="https://github.com/dbgroup-nagoya-u/202004-ipsj2021-nohara/pull/7#discussion_r55112103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12AE1D9-8C7C-EC02-0F47-D14C84C3D044}"/>
              </a:ext>
            </a:extLst>
          </p:cNvPr>
          <p:cNvSpPr txBox="1"/>
          <p:nvPr/>
        </p:nvSpPr>
        <p:spPr>
          <a:xfrm>
            <a:off x="0" y="-989807"/>
            <a:ext cx="4859338" cy="4493538"/>
          </a:xfrm>
          <a:prstGeom prst="rect">
            <a:avLst/>
          </a:prstGeom>
          <a:noFill/>
        </p:spPr>
        <p:txBody>
          <a:bodyPr wrap="square" rtlCol="0">
            <a:spAutoFit/>
          </a:bodyPr>
          <a:lstStyle/>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図を作成する場合は，</a:t>
            </a:r>
            <a:r>
              <a:rPr lang="en-US" altLang="ja-JP" sz="1100" dirty="0">
                <a:solidFill>
                  <a:srgbClr val="000000"/>
                </a:solidFill>
                <a:latin typeface="Arial" panose="020B0604020202020204" pitchFamily="34" charset="0"/>
                <a:ea typeface="Arial Unicode MS"/>
              </a:rPr>
              <a:t>PowerPoint</a:t>
            </a:r>
            <a:r>
              <a:rPr lang="ja-JP" altLang="en-US" sz="1100" dirty="0">
                <a:solidFill>
                  <a:srgbClr val="000000"/>
                </a:solidFill>
                <a:latin typeface="Arial" panose="020B0604020202020204" pitchFamily="34" charset="0"/>
                <a:ea typeface="Arial Unicode MS"/>
              </a:rPr>
              <a:t>を使用 （</a:t>
            </a:r>
            <a:r>
              <a:rPr lang="ja-JP" altLang="en-US" sz="1100" u="sng" dirty="0">
                <a:solidFill>
                  <a:srgbClr val="1155CC"/>
                </a:solidFill>
                <a:latin typeface="Arial" panose="020B0604020202020204" pitchFamily="34" charset="0"/>
                <a:ea typeface="Arial" panose="020B0604020202020204" pitchFamily="34" charset="0"/>
                <a:hlinkClick r:id="rId2"/>
              </a:rPr>
              <a:t>参照</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作成した図は</a:t>
            </a:r>
            <a:r>
              <a:rPr lang="en-US" altLang="ja-JP" sz="1100" dirty="0">
                <a:solidFill>
                  <a:srgbClr val="000000"/>
                </a:solidFill>
                <a:latin typeface="Arial" panose="020B0604020202020204" pitchFamily="34" charset="0"/>
                <a:ea typeface="Arial Unicode MS"/>
              </a:rPr>
              <a:t>PDF</a:t>
            </a:r>
            <a:r>
              <a:rPr lang="ja-JP" altLang="en-US" sz="1100" dirty="0">
                <a:solidFill>
                  <a:srgbClr val="000000"/>
                </a:solidFill>
                <a:latin typeface="Arial" panose="020B0604020202020204" pitchFamily="34" charset="0"/>
                <a:ea typeface="Arial Unicode MS"/>
              </a:rPr>
              <a:t>でエクスポート</a:t>
            </a:r>
            <a:r>
              <a:rPr lang="ja-JP" altLang="en-US" sz="1100" dirty="0">
                <a:solidFill>
                  <a:srgbClr val="000000"/>
                </a:solidFill>
                <a:latin typeface="Arial Unicode MS"/>
              </a:rPr>
              <a:t> </a:t>
            </a:r>
            <a:r>
              <a:rPr lang="en-US" altLang="ja-JP" sz="1100" dirty="0">
                <a:solidFill>
                  <a:srgbClr val="000000"/>
                </a:solidFill>
                <a:latin typeface="Arial Unicode MS"/>
              </a:rPr>
              <a:t>(</a:t>
            </a:r>
            <a:r>
              <a:rPr lang="ja-JP" altLang="en-US" sz="1100" dirty="0">
                <a:solidFill>
                  <a:srgbClr val="000000"/>
                </a:solidFill>
                <a:latin typeface="Arial" panose="020B0604020202020204" pitchFamily="34" charset="0"/>
                <a:ea typeface="Arial Unicode MS"/>
              </a:rPr>
              <a:t>拡大しても画質が落ちないから</a:t>
            </a:r>
            <a:r>
              <a:rPr lang="en-US" altLang="ja-JP"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スライドの横幅を段組みの横幅に合わせる</a:t>
            </a:r>
            <a:r>
              <a:rPr lang="ja-JP" altLang="en-US" sz="1100" dirty="0">
                <a:solidFill>
                  <a:srgbClr val="000000"/>
                </a:solidFill>
                <a:latin typeface="WordVisiCarriageReturn_MSFontService"/>
              </a:rPr>
              <a:t> </a:t>
            </a:r>
            <a:br>
              <a:rPr lang="ja-JP" altLang="en-US" sz="1100" dirty="0">
                <a:solidFill>
                  <a:srgbClr val="000000"/>
                </a:solidFill>
                <a:latin typeface="WordVisiCarriageReturn_MSFontService"/>
              </a:rPr>
            </a:br>
            <a:r>
              <a:rPr lang="ja-JP" altLang="en-US" sz="1100" dirty="0">
                <a:solidFill>
                  <a:srgbClr val="000000"/>
                </a:solidFill>
                <a:latin typeface="Arial" panose="020B0604020202020204" pitchFamily="34" charset="0"/>
                <a:ea typeface="Arial Unicode MS"/>
              </a:rPr>
              <a:t>（</a:t>
            </a:r>
            <a:r>
              <a:rPr lang="en-US" altLang="ja-JP" sz="1100" u="sng" dirty="0">
                <a:solidFill>
                  <a:srgbClr val="1155CC"/>
                </a:solidFill>
                <a:latin typeface="Arial" panose="020B0604020202020204" pitchFamily="34" charset="0"/>
                <a:ea typeface="Arial" panose="020B0604020202020204" pitchFamily="34" charset="0"/>
                <a:hlinkClick r:id="rId3"/>
              </a:rPr>
              <a:t>IPSJ</a:t>
            </a:r>
            <a:r>
              <a:rPr lang="ja-JP" altLang="en-US" sz="1100" u="sng" dirty="0">
                <a:solidFill>
                  <a:srgbClr val="1155CC"/>
                </a:solidFill>
                <a:latin typeface="Arial" panose="020B0604020202020204" pitchFamily="34" charset="0"/>
                <a:ea typeface="Arial" panose="020B0604020202020204" pitchFamily="34" charset="0"/>
                <a:hlinkClick r:id="rId3"/>
              </a:rPr>
              <a:t>原稿</a:t>
            </a:r>
            <a:r>
              <a:rPr lang="ja-JP" altLang="en-US" sz="1100" dirty="0">
                <a:solidFill>
                  <a:srgbClr val="000000"/>
                </a:solidFill>
                <a:latin typeface="Arial" panose="020B0604020202020204" pitchFamily="34" charset="0"/>
                <a:ea typeface="Arial Unicode MS"/>
              </a:rPr>
              <a:t>のような</a:t>
            </a:r>
            <a:r>
              <a:rPr lang="en-US" altLang="ja-JP" sz="1100" dirty="0">
                <a:solidFill>
                  <a:srgbClr val="000000"/>
                </a:solidFill>
                <a:highlight>
                  <a:srgbClr val="FFFF00"/>
                </a:highlight>
                <a:latin typeface="Arial" panose="020B0604020202020204" pitchFamily="34" charset="0"/>
                <a:ea typeface="Arial Unicode MS"/>
              </a:rPr>
              <a:t>A4</a:t>
            </a:r>
            <a:r>
              <a:rPr lang="ja-JP" altLang="en-US" sz="1100" dirty="0">
                <a:solidFill>
                  <a:srgbClr val="000000"/>
                </a:solidFill>
                <a:highlight>
                  <a:srgbClr val="FFFF00"/>
                </a:highlight>
                <a:latin typeface="Arial" panose="020B0604020202020204" pitchFamily="34" charset="0"/>
                <a:ea typeface="Arial Unicode MS"/>
              </a:rPr>
              <a:t>の</a:t>
            </a:r>
            <a:r>
              <a:rPr lang="en-US" altLang="ja-JP" sz="1100" dirty="0">
                <a:solidFill>
                  <a:srgbClr val="000000"/>
                </a:solidFill>
                <a:highlight>
                  <a:srgbClr val="FFFF00"/>
                </a:highlight>
                <a:latin typeface="Arial" panose="020B0604020202020204" pitchFamily="34" charset="0"/>
                <a:ea typeface="Arial Unicode MS"/>
              </a:rPr>
              <a:t>2</a:t>
            </a:r>
            <a:r>
              <a:rPr lang="ja-JP" altLang="en-US" sz="1100" dirty="0">
                <a:solidFill>
                  <a:srgbClr val="000000"/>
                </a:solidFill>
                <a:highlight>
                  <a:srgbClr val="FFFF00"/>
                </a:highlight>
                <a:latin typeface="Arial" panose="020B0604020202020204" pitchFamily="34" charset="0"/>
                <a:ea typeface="Arial Unicode MS"/>
              </a:rPr>
              <a:t>段組の場合横</a:t>
            </a:r>
            <a:r>
              <a:rPr lang="en-US" altLang="ja-JP" sz="1100" dirty="0">
                <a:solidFill>
                  <a:srgbClr val="000000"/>
                </a:solidFill>
                <a:highlight>
                  <a:srgbClr val="FFFF00"/>
                </a:highlight>
                <a:latin typeface="Arial" panose="020B0604020202020204" pitchFamily="34" charset="0"/>
                <a:ea typeface="Arial Unicode MS"/>
              </a:rPr>
              <a:t>80mm</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卒業論文など</a:t>
            </a:r>
            <a:r>
              <a:rPr lang="en-US" altLang="ja-JP" sz="1100" dirty="0">
                <a:solidFill>
                  <a:srgbClr val="000000"/>
                </a:solidFill>
                <a:highlight>
                  <a:srgbClr val="FFFF00"/>
                </a:highlight>
                <a:latin typeface="Arial" panose="020B0604020202020204" pitchFamily="34" charset="0"/>
                <a:ea typeface="Arial Unicode MS"/>
              </a:rPr>
              <a:t>1</a:t>
            </a:r>
            <a:r>
              <a:rPr lang="ja-JP" altLang="en-US" sz="1100" dirty="0">
                <a:solidFill>
                  <a:srgbClr val="000000"/>
                </a:solidFill>
                <a:highlight>
                  <a:srgbClr val="FFFF00"/>
                </a:highlight>
                <a:latin typeface="Arial" panose="020B0604020202020204" pitchFamily="34" charset="0"/>
                <a:ea typeface="Arial Unicode MS"/>
              </a:rPr>
              <a:t>段組は</a:t>
            </a:r>
            <a:r>
              <a:rPr lang="en-US" altLang="ja-JP" sz="1100" dirty="0">
                <a:solidFill>
                  <a:srgbClr val="000000"/>
                </a:solidFill>
                <a:highlight>
                  <a:srgbClr val="FFFF00"/>
                </a:highlight>
                <a:latin typeface="Arial" panose="020B0604020202020204" pitchFamily="34" charset="0"/>
                <a:ea typeface="Arial Unicode MS"/>
              </a:rPr>
              <a:t>120</a:t>
            </a:r>
            <a:r>
              <a:rPr lang="ja-JP" altLang="en-US" sz="1100" dirty="0">
                <a:solidFill>
                  <a:srgbClr val="000000"/>
                </a:solidFill>
                <a:highlight>
                  <a:srgbClr val="FFFF00"/>
                </a:highlight>
                <a:latin typeface="Arial" panose="020B0604020202020204" pitchFamily="34" charset="0"/>
                <a:ea typeface="Arial Unicode MS"/>
              </a:rPr>
              <a:t>～</a:t>
            </a:r>
            <a:r>
              <a:rPr lang="en-US" altLang="ja-JP" sz="1100" dirty="0">
                <a:solidFill>
                  <a:srgbClr val="000000"/>
                </a:solidFill>
                <a:highlight>
                  <a:srgbClr val="FFFF00"/>
                </a:highlight>
                <a:latin typeface="Arial" panose="020B0604020202020204" pitchFamily="34" charset="0"/>
                <a:ea typeface="Arial Unicode MS"/>
              </a:rPr>
              <a:t>150㎜</a:t>
            </a:r>
            <a:r>
              <a:rPr lang="ja-JP" altLang="en-US" sz="1100" dirty="0">
                <a:solidFill>
                  <a:srgbClr val="000000"/>
                </a:solidFill>
                <a:highlight>
                  <a:srgbClr val="FFFF00"/>
                </a:highlight>
                <a:latin typeface="Arial Unicode MS"/>
              </a:rPr>
              <a:t> </a:t>
            </a:r>
            <a:endParaRPr lang="ja-JP" altLang="en-US" sz="1100" dirty="0">
              <a:solidFill>
                <a:srgbClr val="000000"/>
              </a:solidFill>
              <a:highlight>
                <a:srgbClr val="FFFF00"/>
              </a:highlight>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スライドの</a:t>
            </a:r>
            <a:r>
              <a:rPr lang="ja-JP" altLang="en-US" sz="1100" dirty="0">
                <a:solidFill>
                  <a:srgbClr val="000000"/>
                </a:solidFill>
                <a:highlight>
                  <a:srgbClr val="FFFF00"/>
                </a:highlight>
                <a:latin typeface="Arial" panose="020B0604020202020204" pitchFamily="34" charset="0"/>
                <a:ea typeface="Arial Unicode MS"/>
              </a:rPr>
              <a:t>縦幅は限界まで削る </a:t>
            </a:r>
            <a:r>
              <a:rPr lang="ja-JP" altLang="en-US" sz="1100" dirty="0">
                <a:solidFill>
                  <a:srgbClr val="000000"/>
                </a:solidFill>
                <a:latin typeface="Arial" panose="020B0604020202020204" pitchFamily="34" charset="0"/>
                <a:ea typeface="Arial Unicode MS"/>
              </a:rPr>
              <a:t>（</a:t>
            </a:r>
            <a:r>
              <a:rPr lang="ja-JP" altLang="en-US" sz="1100" u="sng" dirty="0">
                <a:solidFill>
                  <a:srgbClr val="1155CC"/>
                </a:solidFill>
                <a:latin typeface="Arial" panose="020B0604020202020204" pitchFamily="34" charset="0"/>
                <a:ea typeface="Arial" panose="020B0604020202020204" pitchFamily="34" charset="0"/>
                <a:hlinkClick r:id="rId4"/>
              </a:rPr>
              <a:t>参照</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en-US" altLang="ja-JP" sz="1100" dirty="0" err="1">
                <a:solidFill>
                  <a:srgbClr val="000000"/>
                </a:solidFill>
                <a:latin typeface="Arial" panose="020B0604020202020204" pitchFamily="34" charset="0"/>
                <a:ea typeface="Arial Unicode MS"/>
              </a:rPr>
              <a:t>TeX</a:t>
            </a:r>
            <a:r>
              <a:rPr lang="ja-JP" altLang="en-US" sz="1100" dirty="0">
                <a:solidFill>
                  <a:srgbClr val="000000"/>
                </a:solidFill>
                <a:latin typeface="Arial" panose="020B0604020202020204" pitchFamily="34" charset="0"/>
                <a:ea typeface="Arial Unicode MS"/>
              </a:rPr>
              <a:t>側で図の周囲に余白を挿入するため，図にも余白があると論文中の図の余白が大きくなりすぎる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図中の文字サイズをキャプションの文字サイズとおおよそ揃えるか，少しだけ大きくする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a:t>
            </a:r>
            <a:r>
              <a:rPr lang="en-US" altLang="ja-JP" sz="1100" u="sng" dirty="0">
                <a:solidFill>
                  <a:srgbClr val="1155CC"/>
                </a:solidFill>
                <a:latin typeface="Arial" panose="020B0604020202020204" pitchFamily="34" charset="0"/>
                <a:ea typeface="Arial" panose="020B0604020202020204" pitchFamily="34" charset="0"/>
                <a:hlinkClick r:id="rId3"/>
              </a:rPr>
              <a:t>IPSJ</a:t>
            </a:r>
            <a:r>
              <a:rPr lang="ja-JP" altLang="en-US" sz="1100" u="sng" dirty="0">
                <a:solidFill>
                  <a:srgbClr val="1155CC"/>
                </a:solidFill>
                <a:latin typeface="Arial" panose="020B0604020202020204" pitchFamily="34" charset="0"/>
                <a:ea typeface="Arial" panose="020B0604020202020204" pitchFamily="34" charset="0"/>
                <a:hlinkClick r:id="rId3"/>
              </a:rPr>
              <a:t>原稿</a:t>
            </a:r>
            <a:r>
              <a:rPr lang="ja-JP" altLang="en-US" sz="1100" dirty="0">
                <a:solidFill>
                  <a:srgbClr val="000000"/>
                </a:solidFill>
                <a:latin typeface="Arial" panose="020B0604020202020204" pitchFamily="34" charset="0"/>
                <a:ea typeface="Arial Unicode MS"/>
              </a:rPr>
              <a:t>のような</a:t>
            </a:r>
            <a:r>
              <a:rPr lang="en-US" altLang="ja-JP" sz="1100" dirty="0">
                <a:solidFill>
                  <a:srgbClr val="000000"/>
                </a:solidFill>
                <a:highlight>
                  <a:srgbClr val="FFFF00"/>
                </a:highlight>
                <a:latin typeface="Arial" panose="020B0604020202020204" pitchFamily="34" charset="0"/>
                <a:ea typeface="Arial Unicode MS"/>
              </a:rPr>
              <a:t>A4</a:t>
            </a:r>
            <a:r>
              <a:rPr lang="ja-JP" altLang="en-US" sz="1100" dirty="0">
                <a:solidFill>
                  <a:srgbClr val="000000"/>
                </a:solidFill>
                <a:highlight>
                  <a:srgbClr val="FFFF00"/>
                </a:highlight>
                <a:latin typeface="Arial" panose="020B0604020202020204" pitchFamily="34" charset="0"/>
                <a:ea typeface="Arial Unicode MS"/>
              </a:rPr>
              <a:t>の</a:t>
            </a:r>
            <a:r>
              <a:rPr lang="en-US" altLang="ja-JP" sz="1100" dirty="0">
                <a:solidFill>
                  <a:srgbClr val="000000"/>
                </a:solidFill>
                <a:highlight>
                  <a:srgbClr val="FFFF00"/>
                </a:highlight>
                <a:latin typeface="Arial" panose="020B0604020202020204" pitchFamily="34" charset="0"/>
                <a:ea typeface="Arial Unicode MS"/>
              </a:rPr>
              <a:t>2</a:t>
            </a:r>
            <a:r>
              <a:rPr lang="ja-JP" altLang="en-US" sz="1100" dirty="0">
                <a:solidFill>
                  <a:srgbClr val="000000"/>
                </a:solidFill>
                <a:highlight>
                  <a:srgbClr val="FFFF00"/>
                </a:highlight>
                <a:latin typeface="Arial" panose="020B0604020202020204" pitchFamily="34" charset="0"/>
                <a:ea typeface="Arial Unicode MS"/>
              </a:rPr>
              <a:t>段組の場合</a:t>
            </a:r>
            <a:r>
              <a:rPr lang="en-US" altLang="ja-JP" sz="1100" dirty="0">
                <a:solidFill>
                  <a:srgbClr val="000000"/>
                </a:solidFill>
                <a:highlight>
                  <a:srgbClr val="FFFF00"/>
                </a:highlight>
                <a:latin typeface="Arial" panose="020B0604020202020204" pitchFamily="34" charset="0"/>
                <a:ea typeface="Arial Unicode MS"/>
              </a:rPr>
              <a:t>8pt</a:t>
            </a:r>
            <a:r>
              <a:rPr lang="ja-JP" altLang="en-US" sz="1100" dirty="0">
                <a:solidFill>
                  <a:srgbClr val="000000"/>
                </a:solidFill>
                <a:latin typeface="Arial" panose="020B0604020202020204" pitchFamily="34" charset="0"/>
                <a:ea typeface="Arial Unicode MS"/>
              </a:rPr>
              <a:t>くらい）</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卒業論文など</a:t>
            </a:r>
            <a:r>
              <a:rPr lang="en-US" altLang="ja-JP" sz="1100" dirty="0">
                <a:solidFill>
                  <a:srgbClr val="000000"/>
                </a:solidFill>
                <a:highlight>
                  <a:srgbClr val="FFFF00"/>
                </a:highlight>
                <a:latin typeface="Arial" panose="020B0604020202020204" pitchFamily="34" charset="0"/>
                <a:ea typeface="Arial Unicode MS"/>
              </a:rPr>
              <a:t>1</a:t>
            </a:r>
            <a:r>
              <a:rPr lang="ja-JP" altLang="en-US" sz="1100" dirty="0">
                <a:solidFill>
                  <a:srgbClr val="000000"/>
                </a:solidFill>
                <a:highlight>
                  <a:srgbClr val="FFFF00"/>
                </a:highlight>
                <a:latin typeface="Arial" panose="020B0604020202020204" pitchFamily="34" charset="0"/>
                <a:ea typeface="Arial Unicode MS"/>
              </a:rPr>
              <a:t>段組は</a:t>
            </a:r>
            <a:r>
              <a:rPr lang="en-US" altLang="ja-JP" sz="1100" dirty="0">
                <a:solidFill>
                  <a:srgbClr val="000000"/>
                </a:solidFill>
                <a:highlight>
                  <a:srgbClr val="FFFF00"/>
                </a:highlight>
                <a:latin typeface="Arial" panose="020B0604020202020204" pitchFamily="34" charset="0"/>
                <a:ea typeface="Arial Unicode MS"/>
              </a:rPr>
              <a:t>10</a:t>
            </a:r>
            <a:r>
              <a:rPr lang="ja-JP" altLang="en-US" sz="1100" dirty="0">
                <a:solidFill>
                  <a:srgbClr val="000000"/>
                </a:solidFill>
                <a:highlight>
                  <a:srgbClr val="FFFF00"/>
                </a:highlight>
                <a:latin typeface="Arial" panose="020B0604020202020204" pitchFamily="34" charset="0"/>
                <a:ea typeface="Arial Unicode MS"/>
              </a:rPr>
              <a:t>～</a:t>
            </a:r>
            <a:r>
              <a:rPr lang="en-US" altLang="ja-JP" sz="1100" dirty="0">
                <a:solidFill>
                  <a:srgbClr val="000000"/>
                </a:solidFill>
                <a:highlight>
                  <a:srgbClr val="FFFF00"/>
                </a:highlight>
                <a:latin typeface="Arial" panose="020B0604020202020204" pitchFamily="34" charset="0"/>
                <a:ea typeface="Arial Unicode MS"/>
              </a:rPr>
              <a:t>11pt</a:t>
            </a:r>
            <a:r>
              <a:rPr lang="ja-JP" altLang="en-US" sz="1100" dirty="0">
                <a:solidFill>
                  <a:srgbClr val="000000"/>
                </a:solidFill>
                <a:highlight>
                  <a:srgbClr val="FFFF00"/>
                </a:highlight>
                <a:latin typeface="Arial Unicode MS"/>
              </a:rPr>
              <a:t> </a:t>
            </a:r>
            <a:endParaRPr lang="ja-JP" altLang="en-US" sz="1100" dirty="0">
              <a:solidFill>
                <a:srgbClr val="000000"/>
              </a:solidFill>
              <a:highlight>
                <a:srgbClr val="FFFF00"/>
              </a:highlight>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複数の図を入れるときはサブのキャプションを追加して参照しやすくする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自前で入れるか，別々の図として作成して</a:t>
            </a:r>
            <a:r>
              <a:rPr lang="en-US" altLang="ja-JP" sz="1100" u="sng" dirty="0" err="1">
                <a:solidFill>
                  <a:srgbClr val="1155CC"/>
                </a:solidFill>
                <a:latin typeface="Arial" panose="020B0604020202020204" pitchFamily="34" charset="0"/>
                <a:ea typeface="Arial" panose="020B0604020202020204" pitchFamily="34" charset="0"/>
                <a:hlinkClick r:id="rId5"/>
              </a:rPr>
              <a:t>subcaption</a:t>
            </a:r>
            <a:r>
              <a:rPr lang="ja-JP" altLang="en-US" sz="1100" dirty="0">
                <a:solidFill>
                  <a:srgbClr val="000000"/>
                </a:solidFill>
                <a:latin typeface="Arial" panose="020B0604020202020204" pitchFamily="34" charset="0"/>
                <a:ea typeface="Arial Unicode MS"/>
              </a:rPr>
              <a:t>を使うか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図や表を参照するときはヘッダのマクロを使用する（</a:t>
            </a:r>
            <a:r>
              <a:rPr lang="ja-JP" altLang="en-US" sz="1100" u="sng" dirty="0">
                <a:solidFill>
                  <a:srgbClr val="1155CC"/>
                </a:solidFill>
                <a:latin typeface="Arial" panose="020B0604020202020204" pitchFamily="34" charset="0"/>
                <a:ea typeface="Arial" panose="020B0604020202020204" pitchFamily="34" charset="0"/>
                <a:hlinkClick r:id="rId6"/>
              </a:rPr>
              <a:t>参照</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図は </a:t>
            </a:r>
            <a:r>
              <a:rPr lang="en-US" altLang="ja-JP" sz="1100" dirty="0">
                <a:solidFill>
                  <a:srgbClr val="000000"/>
                </a:solidFill>
                <a:latin typeface="Arial" panose="020B0604020202020204" pitchFamily="34" charset="0"/>
                <a:ea typeface="Arial Unicode MS"/>
              </a:rPr>
              <a:t>\Fig{\ref{label}} </a:t>
            </a:r>
            <a:r>
              <a:rPr lang="ja-JP" altLang="en-US" sz="1100" dirty="0">
                <a:solidFill>
                  <a:srgbClr val="000000"/>
                </a:solidFill>
                <a:latin typeface="Arial" panose="020B0604020202020204" pitchFamily="34" charset="0"/>
                <a:ea typeface="Arial Unicode MS"/>
              </a:rPr>
              <a:t>のようにする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図のラベルは </a:t>
            </a:r>
            <a:r>
              <a:rPr lang="en-US" altLang="ja-JP" sz="1100" dirty="0" err="1">
                <a:solidFill>
                  <a:srgbClr val="000000"/>
                </a:solidFill>
                <a:latin typeface="Arial" panose="020B0604020202020204" pitchFamily="34" charset="0"/>
                <a:ea typeface="Arial Unicode MS"/>
              </a:rPr>
              <a:t>fig:figname</a:t>
            </a:r>
            <a:r>
              <a:rPr lang="en-US" altLang="ja-JP" sz="1100" dirty="0">
                <a:solidFill>
                  <a:srgbClr val="000000"/>
                </a:solidFill>
                <a:latin typeface="Arial" panose="020B0604020202020204" pitchFamily="34" charset="0"/>
                <a:ea typeface="Arial Unicode MS"/>
              </a:rPr>
              <a:t> </a:t>
            </a:r>
            <a:r>
              <a:rPr lang="ja-JP" altLang="en-US" sz="1100" dirty="0">
                <a:solidFill>
                  <a:srgbClr val="000000"/>
                </a:solidFill>
                <a:latin typeface="Arial" panose="020B0604020202020204" pitchFamily="34" charset="0"/>
                <a:ea typeface="Arial Unicode MS"/>
              </a:rPr>
              <a:t>とすると区別が楽</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表は </a:t>
            </a:r>
            <a:r>
              <a:rPr lang="en-US" altLang="ja-JP" sz="1100" dirty="0">
                <a:solidFill>
                  <a:srgbClr val="000000"/>
                </a:solidFill>
                <a:latin typeface="Arial" panose="020B0604020202020204" pitchFamily="34" charset="0"/>
                <a:ea typeface="Arial Unicode MS"/>
              </a:rPr>
              <a:t>\Tab{\ref{label}} </a:t>
            </a:r>
            <a:r>
              <a:rPr lang="ja-JP" altLang="en-US" sz="1100" dirty="0">
                <a:solidFill>
                  <a:srgbClr val="000000"/>
                </a:solidFill>
                <a:latin typeface="Arial" panose="020B0604020202020204" pitchFamily="34" charset="0"/>
                <a:ea typeface="Arial Unicode MS"/>
              </a:rPr>
              <a:t>のようにする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表のラベルは </a:t>
            </a:r>
            <a:r>
              <a:rPr lang="en-US" altLang="ja-JP" sz="1100" dirty="0" err="1">
                <a:solidFill>
                  <a:srgbClr val="000000"/>
                </a:solidFill>
                <a:latin typeface="Arial" panose="020B0604020202020204" pitchFamily="34" charset="0"/>
                <a:ea typeface="Arial Unicode MS"/>
              </a:rPr>
              <a:t>tab:tabname</a:t>
            </a:r>
            <a:r>
              <a:rPr lang="en-US" altLang="ja-JP" sz="1100" dirty="0">
                <a:solidFill>
                  <a:srgbClr val="000000"/>
                </a:solidFill>
                <a:latin typeface="Arial" panose="020B0604020202020204" pitchFamily="34" charset="0"/>
                <a:ea typeface="Arial Unicode MS"/>
              </a:rPr>
              <a:t> </a:t>
            </a:r>
            <a:r>
              <a:rPr lang="ja-JP" altLang="en-US" sz="1100" dirty="0">
                <a:solidFill>
                  <a:srgbClr val="000000"/>
                </a:solidFill>
                <a:latin typeface="Arial" panose="020B0604020202020204" pitchFamily="34" charset="0"/>
                <a:ea typeface="Arial Unicode MS"/>
              </a:rPr>
              <a:t>とすると区別が楽</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参照ミスをなくすため</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論文中でキャプションを付ける場合はグラフタイトルをなくす（</a:t>
            </a:r>
            <a:r>
              <a:rPr lang="ja-JP" altLang="en-US" sz="1100" u="sng" dirty="0">
                <a:solidFill>
                  <a:srgbClr val="1155CC"/>
                </a:solidFill>
                <a:latin typeface="Arial" panose="020B0604020202020204" pitchFamily="34" charset="0"/>
                <a:ea typeface="Arial" panose="020B0604020202020204" pitchFamily="34" charset="0"/>
                <a:hlinkClick r:id="rId7"/>
              </a:rPr>
              <a:t>参照</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キャプションは具体的に書く（</a:t>
            </a:r>
            <a:r>
              <a:rPr lang="ja-JP" altLang="en-US" sz="1100" u="sng" dirty="0">
                <a:solidFill>
                  <a:srgbClr val="1155CC"/>
                </a:solidFill>
                <a:latin typeface="Arial" panose="020B0604020202020204" pitchFamily="34" charset="0"/>
                <a:ea typeface="Arial" panose="020B0604020202020204" pitchFamily="34" charset="0"/>
                <a:hlinkClick r:id="rId8"/>
              </a:rPr>
              <a:t>参照</a:t>
            </a:r>
            <a:r>
              <a:rPr lang="ja-JP" altLang="en-US" sz="1100" dirty="0">
                <a:solidFill>
                  <a:srgbClr val="000000"/>
                </a:solidFill>
                <a:latin typeface="Arial" panose="020B0604020202020204" pitchFamily="34" charset="0"/>
                <a:ea typeface="Arial" panose="020B0604020202020204" pitchFamily="34" charset="0"/>
              </a:rPr>
              <a:t>）</a:t>
            </a:r>
            <a:r>
              <a:rPr lang="ja-JP" altLang="en-US" sz="1100" dirty="0">
                <a:solidFill>
                  <a:srgbClr val="000000"/>
                </a:solidFill>
                <a:latin typeface="Arial" panose="020B0604020202020204" pitchFamily="34" charset="0"/>
              </a:rPr>
              <a:t> </a:t>
            </a: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グラフの線の分類を色だけに頼らない方が良い（破線，点線を上手く使う）（</a:t>
            </a:r>
            <a:r>
              <a:rPr lang="ja-JP" altLang="en-US" sz="1100" u="sng" dirty="0">
                <a:solidFill>
                  <a:srgbClr val="1155CC"/>
                </a:solidFill>
                <a:latin typeface="Arial" panose="020B0604020202020204" pitchFamily="34" charset="0"/>
                <a:ea typeface="Arial" panose="020B0604020202020204" pitchFamily="34" charset="0"/>
                <a:hlinkClick r:id="rId7"/>
              </a:rPr>
              <a:t>参照</a:t>
            </a:r>
            <a:r>
              <a:rPr lang="ja-JP" altLang="en-US" sz="1100" dirty="0">
                <a:solidFill>
                  <a:srgbClr val="000000"/>
                </a:solidFill>
                <a:latin typeface="Arial" panose="020B0604020202020204" pitchFamily="34" charset="0"/>
                <a:ea typeface="Arial Unicode MS"/>
              </a:rPr>
              <a:t>）</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a:p>
            <a:pPr algn="l" rtl="0" fontAlgn="base">
              <a:buFont typeface="Arial" panose="020B0604020202020204" pitchFamily="34" charset="0"/>
              <a:buChar char="•"/>
            </a:pPr>
            <a:r>
              <a:rPr lang="ja-JP" altLang="en-US" sz="1100" dirty="0">
                <a:solidFill>
                  <a:srgbClr val="000000"/>
                </a:solidFill>
                <a:latin typeface="Arial" panose="020B0604020202020204" pitchFamily="34" charset="0"/>
                <a:ea typeface="Arial Unicode MS"/>
              </a:rPr>
              <a:t>色弱の人に対する配慮やモノクロ刷りになった場合を意識する</a:t>
            </a:r>
            <a:r>
              <a:rPr lang="ja-JP" altLang="en-US" sz="1100" dirty="0">
                <a:solidFill>
                  <a:srgbClr val="000000"/>
                </a:solidFill>
                <a:latin typeface="Arial Unicode MS"/>
              </a:rPr>
              <a:t> </a:t>
            </a:r>
            <a:endParaRPr lang="ja-JP" altLang="en-US" sz="11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83236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B5A118-2D92-9D02-2E32-96D78EC13D83}"/>
              </a:ext>
            </a:extLst>
          </p:cNvPr>
          <p:cNvSpPr/>
          <p:nvPr/>
        </p:nvSpPr>
        <p:spPr>
          <a:xfrm>
            <a:off x="0"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100F7B84-4893-EF8C-D3D3-4719604B81DF}"/>
              </a:ext>
            </a:extLst>
          </p:cNvPr>
          <p:cNvSpPr/>
          <p:nvPr/>
        </p:nvSpPr>
        <p:spPr>
          <a:xfrm>
            <a:off x="342000"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23E6D976-F963-DDA0-2E1A-01AF96C0B534}"/>
              </a:ext>
            </a:extLst>
          </p:cNvPr>
          <p:cNvCxnSpPr>
            <a:cxnSpLocks/>
            <a:stCxn id="3" idx="3"/>
          </p:cNvCxnSpPr>
          <p:nvPr/>
        </p:nvCxnSpPr>
        <p:spPr>
          <a:xfrm>
            <a:off x="684000" y="2334795"/>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ECAFA9E7-8A19-F193-CDE9-80CBC04C4C07}"/>
              </a:ext>
            </a:extLst>
          </p:cNvPr>
          <p:cNvSpPr/>
          <p:nvPr/>
        </p:nvSpPr>
        <p:spPr>
          <a:xfrm>
            <a:off x="1026000"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4DC4238-19DD-EC1D-8ED7-76E9731C83E7}"/>
              </a:ext>
            </a:extLst>
          </p:cNvPr>
          <p:cNvSpPr/>
          <p:nvPr/>
        </p:nvSpPr>
        <p:spPr>
          <a:xfrm>
            <a:off x="1368000"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84B26E47-CEE7-250F-7D7A-8D1E47E5E868}"/>
              </a:ext>
            </a:extLst>
          </p:cNvPr>
          <p:cNvCxnSpPr>
            <a:cxnSpLocks/>
            <a:stCxn id="9" idx="3"/>
          </p:cNvCxnSpPr>
          <p:nvPr/>
        </p:nvCxnSpPr>
        <p:spPr>
          <a:xfrm>
            <a:off x="1710000" y="2334795"/>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1A3BFEB3-C989-ECC0-E73A-EE00AAB75443}"/>
              </a:ext>
            </a:extLst>
          </p:cNvPr>
          <p:cNvSpPr/>
          <p:nvPr/>
        </p:nvSpPr>
        <p:spPr>
          <a:xfrm>
            <a:off x="2040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4B44D18-F1CC-0444-0207-6BED1DE24A63}"/>
              </a:ext>
            </a:extLst>
          </p:cNvPr>
          <p:cNvSpPr/>
          <p:nvPr/>
        </p:nvSpPr>
        <p:spPr>
          <a:xfrm>
            <a:off x="2382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E2F3D75-BF82-4AA2-24A0-2944605FB8DB}"/>
              </a:ext>
            </a:extLst>
          </p:cNvPr>
          <p:cNvCxnSpPr>
            <a:cxnSpLocks/>
            <a:stCxn id="18" idx="3"/>
          </p:cNvCxnSpPr>
          <p:nvPr/>
        </p:nvCxnSpPr>
        <p:spPr>
          <a:xfrm>
            <a:off x="2724412" y="2334795"/>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4C2C01B1-2F9C-62AE-8603-57342A8B4D93}"/>
              </a:ext>
            </a:extLst>
          </p:cNvPr>
          <p:cNvSpPr/>
          <p:nvPr/>
        </p:nvSpPr>
        <p:spPr>
          <a:xfrm>
            <a:off x="3066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875E3C3-475D-9648-C76A-657A141BFC60}"/>
              </a:ext>
            </a:extLst>
          </p:cNvPr>
          <p:cNvSpPr/>
          <p:nvPr/>
        </p:nvSpPr>
        <p:spPr>
          <a:xfrm>
            <a:off x="3408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2732FD4D-2016-0BAD-3BCE-140C16424E8A}"/>
              </a:ext>
            </a:extLst>
          </p:cNvPr>
          <p:cNvCxnSpPr>
            <a:cxnSpLocks/>
            <a:stCxn id="21" idx="3"/>
          </p:cNvCxnSpPr>
          <p:nvPr/>
        </p:nvCxnSpPr>
        <p:spPr>
          <a:xfrm>
            <a:off x="3750412" y="2334795"/>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41D8671C-EF44-5FEF-3B31-01B7A2FEF513}"/>
              </a:ext>
            </a:extLst>
          </p:cNvPr>
          <p:cNvSpPr/>
          <p:nvPr/>
        </p:nvSpPr>
        <p:spPr>
          <a:xfrm>
            <a:off x="4092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6A83EE0E-66E1-6B4D-1341-3CB9FABA973D}"/>
              </a:ext>
            </a:extLst>
          </p:cNvPr>
          <p:cNvSpPr/>
          <p:nvPr/>
        </p:nvSpPr>
        <p:spPr>
          <a:xfrm>
            <a:off x="4434412" y="216379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139553D-1EE4-D796-241F-D6C49C57C0A5}"/>
              </a:ext>
            </a:extLst>
          </p:cNvPr>
          <p:cNvSpPr/>
          <p:nvPr/>
        </p:nvSpPr>
        <p:spPr>
          <a:xfrm>
            <a:off x="342000"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159E4BA3-15AC-C12E-85AC-2AC5677FF891}"/>
              </a:ext>
            </a:extLst>
          </p:cNvPr>
          <p:cNvSpPr/>
          <p:nvPr/>
        </p:nvSpPr>
        <p:spPr>
          <a:xfrm>
            <a:off x="684000"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7D7EDBB-B3CB-6DDF-B448-1AF4DCDD3C13}"/>
              </a:ext>
            </a:extLst>
          </p:cNvPr>
          <p:cNvSpPr/>
          <p:nvPr/>
        </p:nvSpPr>
        <p:spPr>
          <a:xfrm>
            <a:off x="1026000"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5F5C074-E83C-0ABD-71C6-6A9471C18B64}"/>
              </a:ext>
            </a:extLst>
          </p:cNvPr>
          <p:cNvSpPr/>
          <p:nvPr/>
        </p:nvSpPr>
        <p:spPr>
          <a:xfrm>
            <a:off x="1368000"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3E03AA1F-596A-E6A7-53F0-A9560D553AC1}"/>
              </a:ext>
            </a:extLst>
          </p:cNvPr>
          <p:cNvSpPr/>
          <p:nvPr/>
        </p:nvSpPr>
        <p:spPr>
          <a:xfrm>
            <a:off x="1710000"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7CCB3A4-A7A5-DB9B-4730-FF06D9273C8E}"/>
              </a:ext>
            </a:extLst>
          </p:cNvPr>
          <p:cNvSpPr/>
          <p:nvPr/>
        </p:nvSpPr>
        <p:spPr>
          <a:xfrm>
            <a:off x="2724412"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7DC01-D1D4-1F1D-5390-4D74314A6AFF}"/>
              </a:ext>
            </a:extLst>
          </p:cNvPr>
          <p:cNvSpPr/>
          <p:nvPr/>
        </p:nvSpPr>
        <p:spPr>
          <a:xfrm>
            <a:off x="3066412"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D9F023B0-A8A3-5911-A476-779BFA67064F}"/>
              </a:ext>
            </a:extLst>
          </p:cNvPr>
          <p:cNvSpPr/>
          <p:nvPr/>
        </p:nvSpPr>
        <p:spPr>
          <a:xfrm>
            <a:off x="3408412"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2CA0CE32-91AD-283E-23A0-1B0139206751}"/>
              </a:ext>
            </a:extLst>
          </p:cNvPr>
          <p:cNvSpPr/>
          <p:nvPr/>
        </p:nvSpPr>
        <p:spPr>
          <a:xfrm>
            <a:off x="3750412"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D710B8F-3CAA-DE5D-45A4-138A0C0E9D8B}"/>
              </a:ext>
            </a:extLst>
          </p:cNvPr>
          <p:cNvSpPr/>
          <p:nvPr/>
        </p:nvSpPr>
        <p:spPr>
          <a:xfrm>
            <a:off x="4092412" y="121683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78AF140-6743-F2AF-7166-C21DB9BF4389}"/>
              </a:ext>
            </a:extLst>
          </p:cNvPr>
          <p:cNvSpPr/>
          <p:nvPr/>
        </p:nvSpPr>
        <p:spPr>
          <a:xfrm>
            <a:off x="1527412" y="26987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BB681BF-E215-FDC9-FEAA-70A949ADEC77}"/>
              </a:ext>
            </a:extLst>
          </p:cNvPr>
          <p:cNvSpPr/>
          <p:nvPr/>
        </p:nvSpPr>
        <p:spPr>
          <a:xfrm>
            <a:off x="1869412" y="26987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33482D6-AC57-80AD-CAC5-C9D8CD86AFD5}"/>
              </a:ext>
            </a:extLst>
          </p:cNvPr>
          <p:cNvSpPr/>
          <p:nvPr/>
        </p:nvSpPr>
        <p:spPr>
          <a:xfrm>
            <a:off x="2211412" y="26987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E410F6F2-5BF0-9C67-C78A-059DCDC314CC}"/>
              </a:ext>
            </a:extLst>
          </p:cNvPr>
          <p:cNvSpPr/>
          <p:nvPr/>
        </p:nvSpPr>
        <p:spPr>
          <a:xfrm>
            <a:off x="2553412" y="26987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7843421-93A0-41EC-E570-7A70B74E1FFA}"/>
              </a:ext>
            </a:extLst>
          </p:cNvPr>
          <p:cNvSpPr/>
          <p:nvPr/>
        </p:nvSpPr>
        <p:spPr>
          <a:xfrm>
            <a:off x="2895412" y="269875"/>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B434E9DF-CBE5-8B62-B365-086E33DA5AA0}"/>
              </a:ext>
            </a:extLst>
          </p:cNvPr>
          <p:cNvCxnSpPr>
            <a:cxnSpLocks/>
            <a:stCxn id="25" idx="2"/>
            <a:endCxn id="2" idx="0"/>
          </p:cNvCxnSpPr>
          <p:nvPr/>
        </p:nvCxnSpPr>
        <p:spPr>
          <a:xfrm flipH="1">
            <a:off x="171000" y="1558835"/>
            <a:ext cx="342000"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E74BE4-1C47-86C3-18A3-A7D37D83ED3D}"/>
              </a:ext>
            </a:extLst>
          </p:cNvPr>
          <p:cNvCxnSpPr>
            <a:cxnSpLocks/>
            <a:stCxn id="27" idx="2"/>
            <a:endCxn id="8" idx="0"/>
          </p:cNvCxnSpPr>
          <p:nvPr/>
        </p:nvCxnSpPr>
        <p:spPr>
          <a:xfrm>
            <a:off x="1197000" y="1558835"/>
            <a:ext cx="0"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0691ED8-5369-7860-314C-79AEBE2FF328}"/>
              </a:ext>
            </a:extLst>
          </p:cNvPr>
          <p:cNvCxnSpPr>
            <a:cxnSpLocks/>
            <a:stCxn id="29" idx="2"/>
            <a:endCxn id="17" idx="0"/>
          </p:cNvCxnSpPr>
          <p:nvPr/>
        </p:nvCxnSpPr>
        <p:spPr>
          <a:xfrm>
            <a:off x="1881000" y="1558835"/>
            <a:ext cx="330412"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5D0221C-B1A1-3165-2B63-98970B568484}"/>
              </a:ext>
            </a:extLst>
          </p:cNvPr>
          <p:cNvCxnSpPr>
            <a:cxnSpLocks/>
            <a:stCxn id="31" idx="2"/>
            <a:endCxn id="20" idx="0"/>
          </p:cNvCxnSpPr>
          <p:nvPr/>
        </p:nvCxnSpPr>
        <p:spPr>
          <a:xfrm>
            <a:off x="2895412" y="1558835"/>
            <a:ext cx="342000"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32A928A-D86D-CB6C-7514-CF3BA542BE46}"/>
              </a:ext>
            </a:extLst>
          </p:cNvPr>
          <p:cNvCxnSpPr>
            <a:cxnSpLocks/>
            <a:stCxn id="33" idx="2"/>
            <a:endCxn id="23" idx="0"/>
          </p:cNvCxnSpPr>
          <p:nvPr/>
        </p:nvCxnSpPr>
        <p:spPr>
          <a:xfrm>
            <a:off x="3579415" y="1558835"/>
            <a:ext cx="684000"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0FE183F5-01AA-3EBD-8B14-02EABE6E42F2}"/>
              </a:ext>
            </a:extLst>
          </p:cNvPr>
          <p:cNvCxnSpPr>
            <a:cxnSpLocks/>
            <a:stCxn id="36" idx="2"/>
            <a:endCxn id="27" idx="0"/>
          </p:cNvCxnSpPr>
          <p:nvPr/>
        </p:nvCxnSpPr>
        <p:spPr>
          <a:xfrm flipH="1">
            <a:off x="1197002" y="611875"/>
            <a:ext cx="501412"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6300DF3A-F01A-C842-263D-CE615508E83F}"/>
              </a:ext>
            </a:extLst>
          </p:cNvPr>
          <p:cNvCxnSpPr>
            <a:cxnSpLocks/>
            <a:stCxn id="38" idx="2"/>
            <a:endCxn id="33" idx="0"/>
          </p:cNvCxnSpPr>
          <p:nvPr/>
        </p:nvCxnSpPr>
        <p:spPr>
          <a:xfrm>
            <a:off x="2382414" y="611875"/>
            <a:ext cx="1197000" cy="60496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65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1B5A118-2D92-9D02-2E32-96D78EC13D83}"/>
              </a:ext>
            </a:extLst>
          </p:cNvPr>
          <p:cNvSpPr/>
          <p:nvPr/>
        </p:nvSpPr>
        <p:spPr>
          <a:xfrm>
            <a:off x="0"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a:t>
            </a:r>
            <a:endParaRPr kumimoji="1" lang="ja-JP" altLang="en-US" sz="1200" dirty="0">
              <a:solidFill>
                <a:schemeClr val="tx1"/>
              </a:solidFill>
            </a:endParaRPr>
          </a:p>
        </p:txBody>
      </p:sp>
      <p:sp>
        <p:nvSpPr>
          <p:cNvPr id="3" name="正方形/長方形 2">
            <a:extLst>
              <a:ext uri="{FF2B5EF4-FFF2-40B4-BE49-F238E27FC236}">
                <a16:creationId xmlns:a16="http://schemas.microsoft.com/office/drawing/2014/main" id="{100F7B84-4893-EF8C-D3D3-4719604B81DF}"/>
              </a:ext>
            </a:extLst>
          </p:cNvPr>
          <p:cNvSpPr/>
          <p:nvPr/>
        </p:nvSpPr>
        <p:spPr>
          <a:xfrm>
            <a:off x="342000"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a:t>
            </a:r>
            <a:endParaRPr kumimoji="1" lang="ja-JP" altLang="en-US" sz="1200" dirty="0">
              <a:solidFill>
                <a:schemeClr val="tx1"/>
              </a:solidFill>
            </a:endParaRPr>
          </a:p>
        </p:txBody>
      </p:sp>
      <p:cxnSp>
        <p:nvCxnSpPr>
          <p:cNvPr id="5" name="直線矢印コネクタ 4">
            <a:extLst>
              <a:ext uri="{FF2B5EF4-FFF2-40B4-BE49-F238E27FC236}">
                <a16:creationId xmlns:a16="http://schemas.microsoft.com/office/drawing/2014/main" id="{23E6D976-F963-DDA0-2E1A-01AF96C0B534}"/>
              </a:ext>
            </a:extLst>
          </p:cNvPr>
          <p:cNvCxnSpPr>
            <a:cxnSpLocks/>
            <a:stCxn id="3" idx="3"/>
          </p:cNvCxnSpPr>
          <p:nvPr/>
        </p:nvCxnSpPr>
        <p:spPr>
          <a:xfrm>
            <a:off x="684000" y="2438850"/>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ECAFA9E7-8A19-F193-CDE9-80CBC04C4C07}"/>
              </a:ext>
            </a:extLst>
          </p:cNvPr>
          <p:cNvSpPr/>
          <p:nvPr/>
        </p:nvSpPr>
        <p:spPr>
          <a:xfrm>
            <a:off x="1026000"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12</a:t>
            </a:r>
            <a:endParaRPr kumimoji="1" lang="ja-JP" altLang="en-US" sz="1200" dirty="0">
              <a:solidFill>
                <a:schemeClr val="tx1"/>
              </a:solidFill>
            </a:endParaRPr>
          </a:p>
        </p:txBody>
      </p:sp>
      <p:sp>
        <p:nvSpPr>
          <p:cNvPr id="9" name="正方形/長方形 8">
            <a:extLst>
              <a:ext uri="{FF2B5EF4-FFF2-40B4-BE49-F238E27FC236}">
                <a16:creationId xmlns:a16="http://schemas.microsoft.com/office/drawing/2014/main" id="{74DC4238-19DD-EC1D-8ED7-76E9731C83E7}"/>
              </a:ext>
            </a:extLst>
          </p:cNvPr>
          <p:cNvSpPr/>
          <p:nvPr/>
        </p:nvSpPr>
        <p:spPr>
          <a:xfrm>
            <a:off x="1368000"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14</a:t>
            </a:r>
            <a:endParaRPr kumimoji="1" lang="ja-JP" altLang="en-US" sz="1200" dirty="0">
              <a:solidFill>
                <a:schemeClr val="tx1"/>
              </a:solidFill>
            </a:endParaRPr>
          </a:p>
        </p:txBody>
      </p:sp>
      <p:cxnSp>
        <p:nvCxnSpPr>
          <p:cNvPr id="10" name="直線矢印コネクタ 9">
            <a:extLst>
              <a:ext uri="{FF2B5EF4-FFF2-40B4-BE49-F238E27FC236}">
                <a16:creationId xmlns:a16="http://schemas.microsoft.com/office/drawing/2014/main" id="{84B26E47-CEE7-250F-7D7A-8D1E47E5E868}"/>
              </a:ext>
            </a:extLst>
          </p:cNvPr>
          <p:cNvCxnSpPr>
            <a:cxnSpLocks/>
            <a:stCxn id="9" idx="3"/>
          </p:cNvCxnSpPr>
          <p:nvPr/>
        </p:nvCxnSpPr>
        <p:spPr>
          <a:xfrm>
            <a:off x="1710000" y="2438850"/>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1A3BFEB3-C989-ECC0-E73A-EE00AAB75443}"/>
              </a:ext>
            </a:extLst>
          </p:cNvPr>
          <p:cNvSpPr/>
          <p:nvPr/>
        </p:nvSpPr>
        <p:spPr>
          <a:xfrm>
            <a:off x="2040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19</a:t>
            </a:r>
            <a:endParaRPr kumimoji="1" lang="ja-JP" altLang="en-US" sz="1200" dirty="0">
              <a:solidFill>
                <a:schemeClr val="tx1"/>
              </a:solidFill>
            </a:endParaRPr>
          </a:p>
        </p:txBody>
      </p:sp>
      <p:sp>
        <p:nvSpPr>
          <p:cNvPr id="18" name="正方形/長方形 17">
            <a:extLst>
              <a:ext uri="{FF2B5EF4-FFF2-40B4-BE49-F238E27FC236}">
                <a16:creationId xmlns:a16="http://schemas.microsoft.com/office/drawing/2014/main" id="{04B44D18-F1CC-0444-0207-6BED1DE24A63}"/>
              </a:ext>
            </a:extLst>
          </p:cNvPr>
          <p:cNvSpPr/>
          <p:nvPr/>
        </p:nvSpPr>
        <p:spPr>
          <a:xfrm>
            <a:off x="2382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32</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BE2F3D75-BF82-4AA2-24A0-2944605FB8DB}"/>
              </a:ext>
            </a:extLst>
          </p:cNvPr>
          <p:cNvCxnSpPr>
            <a:cxnSpLocks/>
            <a:stCxn id="18" idx="3"/>
          </p:cNvCxnSpPr>
          <p:nvPr/>
        </p:nvCxnSpPr>
        <p:spPr>
          <a:xfrm>
            <a:off x="2724412" y="2438850"/>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4C2C01B1-2F9C-62AE-8603-57342A8B4D93}"/>
              </a:ext>
            </a:extLst>
          </p:cNvPr>
          <p:cNvSpPr/>
          <p:nvPr/>
        </p:nvSpPr>
        <p:spPr>
          <a:xfrm>
            <a:off x="3066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36</a:t>
            </a:r>
            <a:endParaRPr kumimoji="1" lang="ja-JP" altLang="en-US" sz="1200" dirty="0">
              <a:solidFill>
                <a:schemeClr val="tx1"/>
              </a:solidFill>
            </a:endParaRPr>
          </a:p>
        </p:txBody>
      </p:sp>
      <p:sp>
        <p:nvSpPr>
          <p:cNvPr id="21" name="正方形/長方形 20">
            <a:extLst>
              <a:ext uri="{FF2B5EF4-FFF2-40B4-BE49-F238E27FC236}">
                <a16:creationId xmlns:a16="http://schemas.microsoft.com/office/drawing/2014/main" id="{6875E3C3-475D-9648-C76A-657A141BFC60}"/>
              </a:ext>
            </a:extLst>
          </p:cNvPr>
          <p:cNvSpPr/>
          <p:nvPr/>
        </p:nvSpPr>
        <p:spPr>
          <a:xfrm>
            <a:off x="3408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39</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2732FD4D-2016-0BAD-3BCE-140C16424E8A}"/>
              </a:ext>
            </a:extLst>
          </p:cNvPr>
          <p:cNvCxnSpPr>
            <a:cxnSpLocks/>
            <a:stCxn id="21" idx="3"/>
          </p:cNvCxnSpPr>
          <p:nvPr/>
        </p:nvCxnSpPr>
        <p:spPr>
          <a:xfrm>
            <a:off x="3750412" y="2438850"/>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41D8671C-EF44-5FEF-3B31-01B7A2FEF513}"/>
              </a:ext>
            </a:extLst>
          </p:cNvPr>
          <p:cNvSpPr/>
          <p:nvPr/>
        </p:nvSpPr>
        <p:spPr>
          <a:xfrm>
            <a:off x="4092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48</a:t>
            </a:r>
            <a:endParaRPr kumimoji="1" lang="ja-JP" altLang="en-US" sz="1200" dirty="0">
              <a:solidFill>
                <a:schemeClr val="tx1"/>
              </a:solidFill>
            </a:endParaRPr>
          </a:p>
        </p:txBody>
      </p:sp>
      <p:sp>
        <p:nvSpPr>
          <p:cNvPr id="24" name="正方形/長方形 23">
            <a:extLst>
              <a:ext uri="{FF2B5EF4-FFF2-40B4-BE49-F238E27FC236}">
                <a16:creationId xmlns:a16="http://schemas.microsoft.com/office/drawing/2014/main" id="{6A83EE0E-66E1-6B4D-1341-3CB9FABA973D}"/>
              </a:ext>
            </a:extLst>
          </p:cNvPr>
          <p:cNvSpPr/>
          <p:nvPr/>
        </p:nvSpPr>
        <p:spPr>
          <a:xfrm>
            <a:off x="4434412" y="226785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60</a:t>
            </a:r>
            <a:endParaRPr kumimoji="1" lang="ja-JP" altLang="en-US" sz="1200" dirty="0">
              <a:solidFill>
                <a:schemeClr val="tx1"/>
              </a:solidFill>
            </a:endParaRPr>
          </a:p>
        </p:txBody>
      </p:sp>
      <p:sp>
        <p:nvSpPr>
          <p:cNvPr id="25" name="正方形/長方形 24">
            <a:extLst>
              <a:ext uri="{FF2B5EF4-FFF2-40B4-BE49-F238E27FC236}">
                <a16:creationId xmlns:a16="http://schemas.microsoft.com/office/drawing/2014/main" id="{0139553D-1EE4-D796-241F-D6C49C57C0A5}"/>
              </a:ext>
            </a:extLst>
          </p:cNvPr>
          <p:cNvSpPr/>
          <p:nvPr/>
        </p:nvSpPr>
        <p:spPr>
          <a:xfrm>
            <a:off x="342000"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159E4BA3-15AC-C12E-85AC-2AC5677FF891}"/>
              </a:ext>
            </a:extLst>
          </p:cNvPr>
          <p:cNvSpPr/>
          <p:nvPr/>
        </p:nvSpPr>
        <p:spPr>
          <a:xfrm>
            <a:off x="684000"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12</a:t>
            </a:r>
            <a:endParaRPr kumimoji="1" lang="ja-JP" altLang="en-US" sz="1200" dirty="0">
              <a:solidFill>
                <a:schemeClr val="tx1"/>
              </a:solidFill>
            </a:endParaRPr>
          </a:p>
        </p:txBody>
      </p:sp>
      <p:sp>
        <p:nvSpPr>
          <p:cNvPr id="27" name="正方形/長方形 26">
            <a:extLst>
              <a:ext uri="{FF2B5EF4-FFF2-40B4-BE49-F238E27FC236}">
                <a16:creationId xmlns:a16="http://schemas.microsoft.com/office/drawing/2014/main" id="{C7D7EDBB-B3CB-6DDF-B448-1AF4DCDD3C13}"/>
              </a:ext>
            </a:extLst>
          </p:cNvPr>
          <p:cNvSpPr/>
          <p:nvPr/>
        </p:nvSpPr>
        <p:spPr>
          <a:xfrm>
            <a:off x="1026000"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5F5C074-E83C-0ABD-71C6-6A9471C18B64}"/>
              </a:ext>
            </a:extLst>
          </p:cNvPr>
          <p:cNvSpPr/>
          <p:nvPr/>
        </p:nvSpPr>
        <p:spPr>
          <a:xfrm>
            <a:off x="1368000"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19</a:t>
            </a:r>
            <a:endParaRPr kumimoji="1" lang="ja-JP" altLang="en-US" sz="1200" dirty="0">
              <a:solidFill>
                <a:schemeClr val="tx1"/>
              </a:solidFill>
            </a:endParaRPr>
          </a:p>
        </p:txBody>
      </p:sp>
      <p:sp>
        <p:nvSpPr>
          <p:cNvPr id="29" name="正方形/長方形 28">
            <a:extLst>
              <a:ext uri="{FF2B5EF4-FFF2-40B4-BE49-F238E27FC236}">
                <a16:creationId xmlns:a16="http://schemas.microsoft.com/office/drawing/2014/main" id="{3E03AA1F-596A-E6A7-53F0-A9560D553AC1}"/>
              </a:ext>
            </a:extLst>
          </p:cNvPr>
          <p:cNvSpPr/>
          <p:nvPr/>
        </p:nvSpPr>
        <p:spPr>
          <a:xfrm>
            <a:off x="1710000"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7CCB3A4-A7A5-DB9B-4730-FF06D9273C8E}"/>
              </a:ext>
            </a:extLst>
          </p:cNvPr>
          <p:cNvSpPr/>
          <p:nvPr/>
        </p:nvSpPr>
        <p:spPr>
          <a:xfrm>
            <a:off x="2724412"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7DC01-D1D4-1F1D-5390-4D74314A6AFF}"/>
              </a:ext>
            </a:extLst>
          </p:cNvPr>
          <p:cNvSpPr/>
          <p:nvPr/>
        </p:nvSpPr>
        <p:spPr>
          <a:xfrm>
            <a:off x="3066412"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48</a:t>
            </a:r>
            <a:endParaRPr kumimoji="1" lang="ja-JP" altLang="en-US" sz="1200" dirty="0">
              <a:solidFill>
                <a:schemeClr val="tx1"/>
              </a:solidFill>
            </a:endParaRPr>
          </a:p>
        </p:txBody>
      </p:sp>
      <p:sp>
        <p:nvSpPr>
          <p:cNvPr id="33" name="正方形/長方形 32">
            <a:extLst>
              <a:ext uri="{FF2B5EF4-FFF2-40B4-BE49-F238E27FC236}">
                <a16:creationId xmlns:a16="http://schemas.microsoft.com/office/drawing/2014/main" id="{D9F023B0-A8A3-5911-A476-779BFA67064F}"/>
              </a:ext>
            </a:extLst>
          </p:cNvPr>
          <p:cNvSpPr/>
          <p:nvPr/>
        </p:nvSpPr>
        <p:spPr>
          <a:xfrm>
            <a:off x="3408412"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2CA0CE32-91AD-283E-23A0-1B0139206751}"/>
              </a:ext>
            </a:extLst>
          </p:cNvPr>
          <p:cNvSpPr/>
          <p:nvPr/>
        </p:nvSpPr>
        <p:spPr>
          <a:xfrm>
            <a:off x="3750412"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D710B8F-3CAA-DE5D-45A4-138A0C0E9D8B}"/>
              </a:ext>
            </a:extLst>
          </p:cNvPr>
          <p:cNvSpPr/>
          <p:nvPr/>
        </p:nvSpPr>
        <p:spPr>
          <a:xfrm>
            <a:off x="4092412" y="132089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78AF140-6743-F2AF-7166-C21DB9BF4389}"/>
              </a:ext>
            </a:extLst>
          </p:cNvPr>
          <p:cNvSpPr/>
          <p:nvPr/>
        </p:nvSpPr>
        <p:spPr>
          <a:xfrm>
            <a:off x="1527412" y="37393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7" name="正方形/長方形 36">
            <a:extLst>
              <a:ext uri="{FF2B5EF4-FFF2-40B4-BE49-F238E27FC236}">
                <a16:creationId xmlns:a16="http://schemas.microsoft.com/office/drawing/2014/main" id="{FBB681BF-E215-FDC9-FEAA-70A949ADEC77}"/>
              </a:ext>
            </a:extLst>
          </p:cNvPr>
          <p:cNvSpPr/>
          <p:nvPr/>
        </p:nvSpPr>
        <p:spPr>
          <a:xfrm>
            <a:off x="1869412" y="37393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36</a:t>
            </a:r>
            <a:endParaRPr kumimoji="1" lang="ja-JP" altLang="en-US" sz="1200" dirty="0">
              <a:solidFill>
                <a:schemeClr val="tx1"/>
              </a:solidFill>
            </a:endParaRPr>
          </a:p>
        </p:txBody>
      </p:sp>
      <p:sp>
        <p:nvSpPr>
          <p:cNvPr id="38" name="正方形/長方形 37">
            <a:extLst>
              <a:ext uri="{FF2B5EF4-FFF2-40B4-BE49-F238E27FC236}">
                <a16:creationId xmlns:a16="http://schemas.microsoft.com/office/drawing/2014/main" id="{F33482D6-AC57-80AD-CAC5-C9D8CD86AFD5}"/>
              </a:ext>
            </a:extLst>
          </p:cNvPr>
          <p:cNvSpPr/>
          <p:nvPr/>
        </p:nvSpPr>
        <p:spPr>
          <a:xfrm>
            <a:off x="2211412" y="37393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E410F6F2-5BF0-9C67-C78A-059DCDC314CC}"/>
              </a:ext>
            </a:extLst>
          </p:cNvPr>
          <p:cNvSpPr/>
          <p:nvPr/>
        </p:nvSpPr>
        <p:spPr>
          <a:xfrm>
            <a:off x="2553412" y="37393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7843421-93A0-41EC-E570-7A70B74E1FFA}"/>
              </a:ext>
            </a:extLst>
          </p:cNvPr>
          <p:cNvSpPr/>
          <p:nvPr/>
        </p:nvSpPr>
        <p:spPr>
          <a:xfrm>
            <a:off x="2895412" y="373930"/>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B434E9DF-CBE5-8B62-B365-086E33DA5AA0}"/>
              </a:ext>
            </a:extLst>
          </p:cNvPr>
          <p:cNvCxnSpPr>
            <a:cxnSpLocks/>
            <a:stCxn id="4" idx="4"/>
            <a:endCxn id="2" idx="0"/>
          </p:cNvCxnSpPr>
          <p:nvPr/>
        </p:nvCxnSpPr>
        <p:spPr>
          <a:xfrm flipH="1">
            <a:off x="171000" y="1550986"/>
            <a:ext cx="342000" cy="716864"/>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E74BE4-1C47-86C3-18A3-A7D37D83ED3D}"/>
              </a:ext>
            </a:extLst>
          </p:cNvPr>
          <p:cNvCxnSpPr>
            <a:cxnSpLocks/>
            <a:stCxn id="16" idx="4"/>
            <a:endCxn id="8" idx="0"/>
          </p:cNvCxnSpPr>
          <p:nvPr/>
        </p:nvCxnSpPr>
        <p:spPr>
          <a:xfrm>
            <a:off x="1197005" y="1555470"/>
            <a:ext cx="1" cy="712383"/>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0691ED8-5369-7860-314C-79AEBE2FF328}"/>
              </a:ext>
            </a:extLst>
          </p:cNvPr>
          <p:cNvCxnSpPr>
            <a:cxnSpLocks/>
            <a:stCxn id="42" idx="4"/>
            <a:endCxn id="17" idx="0"/>
          </p:cNvCxnSpPr>
          <p:nvPr/>
        </p:nvCxnSpPr>
        <p:spPr>
          <a:xfrm>
            <a:off x="1881004" y="1555470"/>
            <a:ext cx="330413" cy="712383"/>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5D0221C-B1A1-3165-2B63-98970B568484}"/>
              </a:ext>
            </a:extLst>
          </p:cNvPr>
          <p:cNvCxnSpPr>
            <a:cxnSpLocks/>
            <a:stCxn id="44" idx="4"/>
            <a:endCxn id="20" idx="0"/>
          </p:cNvCxnSpPr>
          <p:nvPr/>
        </p:nvCxnSpPr>
        <p:spPr>
          <a:xfrm>
            <a:off x="2896978" y="1561474"/>
            <a:ext cx="340437" cy="706379"/>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32A928A-D86D-CB6C-7514-CF3BA542BE46}"/>
              </a:ext>
            </a:extLst>
          </p:cNvPr>
          <p:cNvCxnSpPr>
            <a:cxnSpLocks/>
            <a:stCxn id="47" idx="4"/>
            <a:endCxn id="23" idx="0"/>
          </p:cNvCxnSpPr>
          <p:nvPr/>
        </p:nvCxnSpPr>
        <p:spPr>
          <a:xfrm>
            <a:off x="3577852" y="1546916"/>
            <a:ext cx="685563" cy="720937"/>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0FE183F5-01AA-3EBD-8B14-02EABE6E42F2}"/>
              </a:ext>
            </a:extLst>
          </p:cNvPr>
          <p:cNvCxnSpPr>
            <a:cxnSpLocks/>
            <a:stCxn id="50" idx="4"/>
          </p:cNvCxnSpPr>
          <p:nvPr/>
        </p:nvCxnSpPr>
        <p:spPr>
          <a:xfrm flipH="1">
            <a:off x="1197004" y="598355"/>
            <a:ext cx="503001" cy="715007"/>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6300DF3A-F01A-C842-263D-CE615508E83F}"/>
              </a:ext>
            </a:extLst>
          </p:cNvPr>
          <p:cNvCxnSpPr>
            <a:cxnSpLocks/>
            <a:stCxn id="52" idx="4"/>
            <a:endCxn id="33" idx="0"/>
          </p:cNvCxnSpPr>
          <p:nvPr/>
        </p:nvCxnSpPr>
        <p:spPr>
          <a:xfrm>
            <a:off x="2389000" y="598355"/>
            <a:ext cx="1190412" cy="72254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 name="楕円 3">
            <a:extLst>
              <a:ext uri="{FF2B5EF4-FFF2-40B4-BE49-F238E27FC236}">
                <a16:creationId xmlns:a16="http://schemas.microsoft.com/office/drawing/2014/main" id="{E8D71C70-7773-3797-43B6-11A24914E682}"/>
              </a:ext>
            </a:extLst>
          </p:cNvPr>
          <p:cNvSpPr>
            <a:spLocks noChangeAspect="1"/>
          </p:cNvSpPr>
          <p:nvPr/>
        </p:nvSpPr>
        <p:spPr>
          <a:xfrm>
            <a:off x="457982" y="1440944"/>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ECAAEC5-FE5B-9250-0A93-ABF535205A40}"/>
              </a:ext>
            </a:extLst>
          </p:cNvPr>
          <p:cNvSpPr>
            <a:spLocks noChangeAspect="1"/>
          </p:cNvSpPr>
          <p:nvPr/>
        </p:nvSpPr>
        <p:spPr>
          <a:xfrm>
            <a:off x="1141980" y="1445426"/>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8445D56-628B-D561-6254-01502BF6B8E9}"/>
              </a:ext>
            </a:extLst>
          </p:cNvPr>
          <p:cNvSpPr>
            <a:spLocks noChangeAspect="1"/>
          </p:cNvSpPr>
          <p:nvPr/>
        </p:nvSpPr>
        <p:spPr>
          <a:xfrm>
            <a:off x="1825980" y="1445426"/>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9921486A-9816-C62C-9932-C95D2F4D8F4C}"/>
              </a:ext>
            </a:extLst>
          </p:cNvPr>
          <p:cNvSpPr>
            <a:spLocks noChangeAspect="1"/>
          </p:cNvSpPr>
          <p:nvPr/>
        </p:nvSpPr>
        <p:spPr>
          <a:xfrm>
            <a:off x="2841957" y="1451430"/>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83F5687D-307F-1A01-5D7F-E981C2242345}"/>
              </a:ext>
            </a:extLst>
          </p:cNvPr>
          <p:cNvSpPr>
            <a:spLocks noChangeAspect="1"/>
          </p:cNvSpPr>
          <p:nvPr/>
        </p:nvSpPr>
        <p:spPr>
          <a:xfrm>
            <a:off x="3522831" y="1436872"/>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0F8FE37F-68E4-FFDC-5F38-012BDA7B1806}"/>
              </a:ext>
            </a:extLst>
          </p:cNvPr>
          <p:cNvSpPr>
            <a:spLocks noChangeAspect="1"/>
          </p:cNvSpPr>
          <p:nvPr/>
        </p:nvSpPr>
        <p:spPr>
          <a:xfrm>
            <a:off x="1644983" y="488309"/>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A8D2BF3-E527-3F84-152A-0B1AE9752660}"/>
              </a:ext>
            </a:extLst>
          </p:cNvPr>
          <p:cNvSpPr>
            <a:spLocks noChangeAspect="1"/>
          </p:cNvSpPr>
          <p:nvPr/>
        </p:nvSpPr>
        <p:spPr>
          <a:xfrm>
            <a:off x="2333982" y="488308"/>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570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A8C8B782-7566-1013-55CB-5C6AEED81F7C}"/>
              </a:ext>
            </a:extLst>
          </p:cNvPr>
          <p:cNvGrpSpPr/>
          <p:nvPr/>
        </p:nvGrpSpPr>
        <p:grpSpPr>
          <a:xfrm>
            <a:off x="41463" y="321902"/>
            <a:ext cx="4776412" cy="2235920"/>
            <a:chOff x="41463" y="2200531"/>
            <a:chExt cx="4776412" cy="2235920"/>
          </a:xfrm>
        </p:grpSpPr>
        <p:sp>
          <p:nvSpPr>
            <p:cNvPr id="2" name="正方形/長方形 1">
              <a:extLst>
                <a:ext uri="{FF2B5EF4-FFF2-40B4-BE49-F238E27FC236}">
                  <a16:creationId xmlns:a16="http://schemas.microsoft.com/office/drawing/2014/main" id="{51B5A118-2D92-9D02-2E32-96D78EC13D83}"/>
                </a:ext>
              </a:extLst>
            </p:cNvPr>
            <p:cNvSpPr/>
            <p:nvPr/>
          </p:nvSpPr>
          <p:spPr>
            <a:xfrm>
              <a:off x="41463"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a:t>
              </a:r>
              <a:endParaRPr kumimoji="1" lang="ja-JP" altLang="en-US" sz="1200" dirty="0">
                <a:solidFill>
                  <a:schemeClr val="tx1"/>
                </a:solidFill>
              </a:endParaRPr>
            </a:p>
          </p:txBody>
        </p:sp>
        <p:sp>
          <p:nvSpPr>
            <p:cNvPr id="3" name="正方形/長方形 2">
              <a:extLst>
                <a:ext uri="{FF2B5EF4-FFF2-40B4-BE49-F238E27FC236}">
                  <a16:creationId xmlns:a16="http://schemas.microsoft.com/office/drawing/2014/main" id="{100F7B84-4893-EF8C-D3D3-4719604B81DF}"/>
                </a:ext>
              </a:extLst>
            </p:cNvPr>
            <p:cNvSpPr/>
            <p:nvPr/>
          </p:nvSpPr>
          <p:spPr>
            <a:xfrm>
              <a:off x="383463"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2</a:t>
              </a:r>
              <a:endParaRPr kumimoji="1" lang="ja-JP" altLang="en-US" sz="1200" dirty="0">
                <a:solidFill>
                  <a:schemeClr val="tx1"/>
                </a:solidFill>
              </a:endParaRPr>
            </a:p>
          </p:txBody>
        </p:sp>
        <p:cxnSp>
          <p:nvCxnSpPr>
            <p:cNvPr id="5" name="直線矢印コネクタ 4">
              <a:extLst>
                <a:ext uri="{FF2B5EF4-FFF2-40B4-BE49-F238E27FC236}">
                  <a16:creationId xmlns:a16="http://schemas.microsoft.com/office/drawing/2014/main" id="{23E6D976-F963-DDA0-2E1A-01AF96C0B534}"/>
                </a:ext>
              </a:extLst>
            </p:cNvPr>
            <p:cNvCxnSpPr>
              <a:cxnSpLocks/>
              <a:stCxn id="3" idx="3"/>
            </p:cNvCxnSpPr>
            <p:nvPr/>
          </p:nvCxnSpPr>
          <p:spPr>
            <a:xfrm>
              <a:off x="725463" y="4265451"/>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ECAFA9E7-8A19-F193-CDE9-80CBC04C4C07}"/>
                </a:ext>
              </a:extLst>
            </p:cNvPr>
            <p:cNvSpPr/>
            <p:nvPr/>
          </p:nvSpPr>
          <p:spPr>
            <a:xfrm>
              <a:off x="1067463"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12</a:t>
              </a:r>
              <a:endParaRPr kumimoji="1" lang="ja-JP" altLang="en-US" sz="1200" dirty="0">
                <a:solidFill>
                  <a:schemeClr val="tx1"/>
                </a:solidFill>
              </a:endParaRPr>
            </a:p>
          </p:txBody>
        </p:sp>
        <p:sp>
          <p:nvSpPr>
            <p:cNvPr id="9" name="正方形/長方形 8">
              <a:extLst>
                <a:ext uri="{FF2B5EF4-FFF2-40B4-BE49-F238E27FC236}">
                  <a16:creationId xmlns:a16="http://schemas.microsoft.com/office/drawing/2014/main" id="{74DC4238-19DD-EC1D-8ED7-76E9731C83E7}"/>
                </a:ext>
              </a:extLst>
            </p:cNvPr>
            <p:cNvSpPr/>
            <p:nvPr/>
          </p:nvSpPr>
          <p:spPr>
            <a:xfrm>
              <a:off x="1409463"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14</a:t>
              </a:r>
              <a:endParaRPr kumimoji="1" lang="ja-JP" altLang="en-US" sz="1200" dirty="0">
                <a:solidFill>
                  <a:schemeClr val="tx1"/>
                </a:solidFill>
              </a:endParaRPr>
            </a:p>
          </p:txBody>
        </p:sp>
        <p:cxnSp>
          <p:nvCxnSpPr>
            <p:cNvPr id="10" name="直線矢印コネクタ 9">
              <a:extLst>
                <a:ext uri="{FF2B5EF4-FFF2-40B4-BE49-F238E27FC236}">
                  <a16:creationId xmlns:a16="http://schemas.microsoft.com/office/drawing/2014/main" id="{84B26E47-CEE7-250F-7D7A-8D1E47E5E868}"/>
                </a:ext>
              </a:extLst>
            </p:cNvPr>
            <p:cNvCxnSpPr>
              <a:cxnSpLocks/>
              <a:stCxn id="9" idx="3"/>
            </p:cNvCxnSpPr>
            <p:nvPr/>
          </p:nvCxnSpPr>
          <p:spPr>
            <a:xfrm>
              <a:off x="1751463" y="4265451"/>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1A3BFEB3-C989-ECC0-E73A-EE00AAB75443}"/>
                </a:ext>
              </a:extLst>
            </p:cNvPr>
            <p:cNvSpPr/>
            <p:nvPr/>
          </p:nvSpPr>
          <p:spPr>
            <a:xfrm>
              <a:off x="2081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19</a:t>
              </a:r>
              <a:endParaRPr kumimoji="1" lang="ja-JP" altLang="en-US" sz="1200" dirty="0">
                <a:solidFill>
                  <a:schemeClr val="tx1"/>
                </a:solidFill>
              </a:endParaRPr>
            </a:p>
          </p:txBody>
        </p:sp>
        <p:sp>
          <p:nvSpPr>
            <p:cNvPr id="18" name="正方形/長方形 17">
              <a:extLst>
                <a:ext uri="{FF2B5EF4-FFF2-40B4-BE49-F238E27FC236}">
                  <a16:creationId xmlns:a16="http://schemas.microsoft.com/office/drawing/2014/main" id="{04B44D18-F1CC-0444-0207-6BED1DE24A63}"/>
                </a:ext>
              </a:extLst>
            </p:cNvPr>
            <p:cNvSpPr/>
            <p:nvPr/>
          </p:nvSpPr>
          <p:spPr>
            <a:xfrm>
              <a:off x="2423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32</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BE2F3D75-BF82-4AA2-24A0-2944605FB8DB}"/>
                </a:ext>
              </a:extLst>
            </p:cNvPr>
            <p:cNvCxnSpPr>
              <a:cxnSpLocks/>
              <a:stCxn id="18" idx="3"/>
            </p:cNvCxnSpPr>
            <p:nvPr/>
          </p:nvCxnSpPr>
          <p:spPr>
            <a:xfrm>
              <a:off x="2765875" y="4265451"/>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4C2C01B1-2F9C-62AE-8603-57342A8B4D93}"/>
                </a:ext>
              </a:extLst>
            </p:cNvPr>
            <p:cNvSpPr/>
            <p:nvPr/>
          </p:nvSpPr>
          <p:spPr>
            <a:xfrm>
              <a:off x="3107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36</a:t>
              </a:r>
              <a:endParaRPr kumimoji="1" lang="ja-JP" altLang="en-US" sz="1200" dirty="0">
                <a:solidFill>
                  <a:schemeClr val="tx1"/>
                </a:solidFill>
              </a:endParaRPr>
            </a:p>
          </p:txBody>
        </p:sp>
        <p:sp>
          <p:nvSpPr>
            <p:cNvPr id="21" name="正方形/長方形 20">
              <a:extLst>
                <a:ext uri="{FF2B5EF4-FFF2-40B4-BE49-F238E27FC236}">
                  <a16:creationId xmlns:a16="http://schemas.microsoft.com/office/drawing/2014/main" id="{6875E3C3-475D-9648-C76A-657A141BFC60}"/>
                </a:ext>
              </a:extLst>
            </p:cNvPr>
            <p:cNvSpPr/>
            <p:nvPr/>
          </p:nvSpPr>
          <p:spPr>
            <a:xfrm>
              <a:off x="3449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39</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2732FD4D-2016-0BAD-3BCE-140C16424E8A}"/>
                </a:ext>
              </a:extLst>
            </p:cNvPr>
            <p:cNvCxnSpPr>
              <a:cxnSpLocks/>
              <a:stCxn id="21" idx="3"/>
            </p:cNvCxnSpPr>
            <p:nvPr/>
          </p:nvCxnSpPr>
          <p:spPr>
            <a:xfrm>
              <a:off x="3791875" y="4265451"/>
              <a:ext cx="34200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41D8671C-EF44-5FEF-3B31-01B7A2FEF513}"/>
                </a:ext>
              </a:extLst>
            </p:cNvPr>
            <p:cNvSpPr/>
            <p:nvPr/>
          </p:nvSpPr>
          <p:spPr>
            <a:xfrm>
              <a:off x="4133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48</a:t>
              </a:r>
              <a:endParaRPr kumimoji="1" lang="ja-JP" altLang="en-US" sz="1200" dirty="0">
                <a:solidFill>
                  <a:schemeClr val="tx1"/>
                </a:solidFill>
              </a:endParaRPr>
            </a:p>
          </p:txBody>
        </p:sp>
        <p:sp>
          <p:nvSpPr>
            <p:cNvPr id="24" name="正方形/長方形 23">
              <a:extLst>
                <a:ext uri="{FF2B5EF4-FFF2-40B4-BE49-F238E27FC236}">
                  <a16:creationId xmlns:a16="http://schemas.microsoft.com/office/drawing/2014/main" id="{6A83EE0E-66E1-6B4D-1341-3CB9FABA973D}"/>
                </a:ext>
              </a:extLst>
            </p:cNvPr>
            <p:cNvSpPr/>
            <p:nvPr/>
          </p:nvSpPr>
          <p:spPr>
            <a:xfrm>
              <a:off x="4475875" y="409445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60</a:t>
              </a:r>
              <a:endParaRPr kumimoji="1" lang="ja-JP" altLang="en-US" sz="1200" dirty="0">
                <a:solidFill>
                  <a:schemeClr val="tx1"/>
                </a:solidFill>
              </a:endParaRPr>
            </a:p>
          </p:txBody>
        </p:sp>
        <p:sp>
          <p:nvSpPr>
            <p:cNvPr id="25" name="正方形/長方形 24">
              <a:extLst>
                <a:ext uri="{FF2B5EF4-FFF2-40B4-BE49-F238E27FC236}">
                  <a16:creationId xmlns:a16="http://schemas.microsoft.com/office/drawing/2014/main" id="{0139553D-1EE4-D796-241F-D6C49C57C0A5}"/>
                </a:ext>
              </a:extLst>
            </p:cNvPr>
            <p:cNvSpPr/>
            <p:nvPr/>
          </p:nvSpPr>
          <p:spPr>
            <a:xfrm>
              <a:off x="383463"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159E4BA3-15AC-C12E-85AC-2AC5677FF891}"/>
                </a:ext>
              </a:extLst>
            </p:cNvPr>
            <p:cNvSpPr/>
            <p:nvPr/>
          </p:nvSpPr>
          <p:spPr>
            <a:xfrm>
              <a:off x="725463"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12</a:t>
              </a:r>
              <a:endParaRPr kumimoji="1" lang="ja-JP" altLang="en-US" sz="1200" dirty="0">
                <a:solidFill>
                  <a:schemeClr val="tx1"/>
                </a:solidFill>
              </a:endParaRPr>
            </a:p>
          </p:txBody>
        </p:sp>
        <p:sp>
          <p:nvSpPr>
            <p:cNvPr id="27" name="正方形/長方形 26">
              <a:extLst>
                <a:ext uri="{FF2B5EF4-FFF2-40B4-BE49-F238E27FC236}">
                  <a16:creationId xmlns:a16="http://schemas.microsoft.com/office/drawing/2014/main" id="{C7D7EDBB-B3CB-6DDF-B448-1AF4DCDD3C13}"/>
                </a:ext>
              </a:extLst>
            </p:cNvPr>
            <p:cNvSpPr/>
            <p:nvPr/>
          </p:nvSpPr>
          <p:spPr>
            <a:xfrm>
              <a:off x="1067463"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5F5C074-E83C-0ABD-71C6-6A9471C18B64}"/>
                </a:ext>
              </a:extLst>
            </p:cNvPr>
            <p:cNvSpPr/>
            <p:nvPr/>
          </p:nvSpPr>
          <p:spPr>
            <a:xfrm>
              <a:off x="1409463"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19</a:t>
              </a:r>
              <a:endParaRPr kumimoji="1" lang="ja-JP" altLang="en-US" sz="1200" dirty="0">
                <a:solidFill>
                  <a:schemeClr val="tx1"/>
                </a:solidFill>
              </a:endParaRPr>
            </a:p>
          </p:txBody>
        </p:sp>
        <p:sp>
          <p:nvSpPr>
            <p:cNvPr id="29" name="正方形/長方形 28">
              <a:extLst>
                <a:ext uri="{FF2B5EF4-FFF2-40B4-BE49-F238E27FC236}">
                  <a16:creationId xmlns:a16="http://schemas.microsoft.com/office/drawing/2014/main" id="{3E03AA1F-596A-E6A7-53F0-A9560D553AC1}"/>
                </a:ext>
              </a:extLst>
            </p:cNvPr>
            <p:cNvSpPr/>
            <p:nvPr/>
          </p:nvSpPr>
          <p:spPr>
            <a:xfrm>
              <a:off x="1751463"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7CCB3A4-A7A5-DB9B-4730-FF06D9273C8E}"/>
                </a:ext>
              </a:extLst>
            </p:cNvPr>
            <p:cNvSpPr/>
            <p:nvPr/>
          </p:nvSpPr>
          <p:spPr>
            <a:xfrm>
              <a:off x="2765875"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87D7DC01-D1D4-1F1D-5390-4D74314A6AFF}"/>
                </a:ext>
              </a:extLst>
            </p:cNvPr>
            <p:cNvSpPr/>
            <p:nvPr/>
          </p:nvSpPr>
          <p:spPr>
            <a:xfrm>
              <a:off x="3107875"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48</a:t>
              </a:r>
              <a:endParaRPr kumimoji="1" lang="ja-JP" altLang="en-US" sz="1200" dirty="0">
                <a:solidFill>
                  <a:schemeClr val="tx1"/>
                </a:solidFill>
              </a:endParaRPr>
            </a:p>
          </p:txBody>
        </p:sp>
        <p:sp>
          <p:nvSpPr>
            <p:cNvPr id="33" name="正方形/長方形 32">
              <a:extLst>
                <a:ext uri="{FF2B5EF4-FFF2-40B4-BE49-F238E27FC236}">
                  <a16:creationId xmlns:a16="http://schemas.microsoft.com/office/drawing/2014/main" id="{D9F023B0-A8A3-5911-A476-779BFA67064F}"/>
                </a:ext>
              </a:extLst>
            </p:cNvPr>
            <p:cNvSpPr/>
            <p:nvPr/>
          </p:nvSpPr>
          <p:spPr>
            <a:xfrm>
              <a:off x="3449875"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2CA0CE32-91AD-283E-23A0-1B0139206751}"/>
                </a:ext>
              </a:extLst>
            </p:cNvPr>
            <p:cNvSpPr/>
            <p:nvPr/>
          </p:nvSpPr>
          <p:spPr>
            <a:xfrm>
              <a:off x="3791875"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4D710B8F-3CAA-DE5D-45A4-138A0C0E9D8B}"/>
                </a:ext>
              </a:extLst>
            </p:cNvPr>
            <p:cNvSpPr/>
            <p:nvPr/>
          </p:nvSpPr>
          <p:spPr>
            <a:xfrm>
              <a:off x="4133875" y="314749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78AF140-6743-F2AF-7166-C21DB9BF4389}"/>
                </a:ext>
              </a:extLst>
            </p:cNvPr>
            <p:cNvSpPr/>
            <p:nvPr/>
          </p:nvSpPr>
          <p:spPr>
            <a:xfrm>
              <a:off x="1568875" y="220053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37" name="正方形/長方形 36">
              <a:extLst>
                <a:ext uri="{FF2B5EF4-FFF2-40B4-BE49-F238E27FC236}">
                  <a16:creationId xmlns:a16="http://schemas.microsoft.com/office/drawing/2014/main" id="{FBB681BF-E215-FDC9-FEAA-70A949ADEC77}"/>
                </a:ext>
              </a:extLst>
            </p:cNvPr>
            <p:cNvSpPr/>
            <p:nvPr/>
          </p:nvSpPr>
          <p:spPr>
            <a:xfrm>
              <a:off x="1910875" y="220053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36</a:t>
              </a:r>
              <a:endParaRPr kumimoji="1" lang="ja-JP" altLang="en-US" sz="1200" dirty="0">
                <a:solidFill>
                  <a:schemeClr val="tx1"/>
                </a:solidFill>
              </a:endParaRPr>
            </a:p>
          </p:txBody>
        </p:sp>
        <p:sp>
          <p:nvSpPr>
            <p:cNvPr id="38" name="正方形/長方形 37">
              <a:extLst>
                <a:ext uri="{FF2B5EF4-FFF2-40B4-BE49-F238E27FC236}">
                  <a16:creationId xmlns:a16="http://schemas.microsoft.com/office/drawing/2014/main" id="{F33482D6-AC57-80AD-CAC5-C9D8CD86AFD5}"/>
                </a:ext>
              </a:extLst>
            </p:cNvPr>
            <p:cNvSpPr/>
            <p:nvPr/>
          </p:nvSpPr>
          <p:spPr>
            <a:xfrm>
              <a:off x="2252875" y="220053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E410F6F2-5BF0-9C67-C78A-059DCDC314CC}"/>
                </a:ext>
              </a:extLst>
            </p:cNvPr>
            <p:cNvSpPr/>
            <p:nvPr/>
          </p:nvSpPr>
          <p:spPr>
            <a:xfrm>
              <a:off x="2594875" y="220053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67843421-93A0-41EC-E570-7A70B74E1FFA}"/>
                </a:ext>
              </a:extLst>
            </p:cNvPr>
            <p:cNvSpPr/>
            <p:nvPr/>
          </p:nvSpPr>
          <p:spPr>
            <a:xfrm>
              <a:off x="2936875" y="2200531"/>
              <a:ext cx="342000" cy="34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B434E9DF-CBE5-8B62-B365-086E33DA5AA0}"/>
                </a:ext>
              </a:extLst>
            </p:cNvPr>
            <p:cNvCxnSpPr>
              <a:cxnSpLocks/>
              <a:stCxn id="4" idx="4"/>
              <a:endCxn id="2" idx="0"/>
            </p:cNvCxnSpPr>
            <p:nvPr/>
          </p:nvCxnSpPr>
          <p:spPr>
            <a:xfrm flipH="1">
              <a:off x="212463" y="3377587"/>
              <a:ext cx="342000" cy="716864"/>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E74BE4-1C47-86C3-18A3-A7D37D83ED3D}"/>
                </a:ext>
              </a:extLst>
            </p:cNvPr>
            <p:cNvCxnSpPr>
              <a:cxnSpLocks/>
              <a:stCxn id="16" idx="4"/>
              <a:endCxn id="8" idx="0"/>
            </p:cNvCxnSpPr>
            <p:nvPr/>
          </p:nvCxnSpPr>
          <p:spPr>
            <a:xfrm>
              <a:off x="1238462" y="3382068"/>
              <a:ext cx="1" cy="712383"/>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0691ED8-5369-7860-314C-79AEBE2FF328}"/>
                </a:ext>
              </a:extLst>
            </p:cNvPr>
            <p:cNvCxnSpPr>
              <a:cxnSpLocks/>
              <a:stCxn id="42" idx="4"/>
              <a:endCxn id="17" idx="0"/>
            </p:cNvCxnSpPr>
            <p:nvPr/>
          </p:nvCxnSpPr>
          <p:spPr>
            <a:xfrm>
              <a:off x="1922462" y="3382068"/>
              <a:ext cx="330413" cy="712383"/>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5D0221C-B1A1-3165-2B63-98970B568484}"/>
                </a:ext>
              </a:extLst>
            </p:cNvPr>
            <p:cNvCxnSpPr>
              <a:cxnSpLocks/>
              <a:stCxn id="44" idx="4"/>
              <a:endCxn id="20" idx="0"/>
            </p:cNvCxnSpPr>
            <p:nvPr/>
          </p:nvCxnSpPr>
          <p:spPr>
            <a:xfrm>
              <a:off x="2938438" y="3388072"/>
              <a:ext cx="340437" cy="706379"/>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32A928A-D86D-CB6C-7514-CF3BA542BE46}"/>
                </a:ext>
              </a:extLst>
            </p:cNvPr>
            <p:cNvCxnSpPr>
              <a:cxnSpLocks/>
              <a:stCxn id="47" idx="4"/>
              <a:endCxn id="23" idx="0"/>
            </p:cNvCxnSpPr>
            <p:nvPr/>
          </p:nvCxnSpPr>
          <p:spPr>
            <a:xfrm>
              <a:off x="3619312" y="3373514"/>
              <a:ext cx="685563" cy="720937"/>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0FE183F5-01AA-3EBD-8B14-02EABE6E42F2}"/>
                </a:ext>
              </a:extLst>
            </p:cNvPr>
            <p:cNvCxnSpPr>
              <a:cxnSpLocks/>
              <a:stCxn id="50" idx="4"/>
            </p:cNvCxnSpPr>
            <p:nvPr/>
          </p:nvCxnSpPr>
          <p:spPr>
            <a:xfrm flipH="1">
              <a:off x="1238463" y="2424951"/>
              <a:ext cx="503001" cy="715007"/>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6300DF3A-F01A-C842-263D-CE615508E83F}"/>
                </a:ext>
              </a:extLst>
            </p:cNvPr>
            <p:cNvCxnSpPr>
              <a:cxnSpLocks/>
              <a:stCxn id="52" idx="4"/>
              <a:endCxn id="33" idx="0"/>
            </p:cNvCxnSpPr>
            <p:nvPr/>
          </p:nvCxnSpPr>
          <p:spPr>
            <a:xfrm>
              <a:off x="2430463" y="2424950"/>
              <a:ext cx="1190412" cy="722541"/>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sp>
          <p:nvSpPr>
            <p:cNvPr id="4" name="楕円 3">
              <a:extLst>
                <a:ext uri="{FF2B5EF4-FFF2-40B4-BE49-F238E27FC236}">
                  <a16:creationId xmlns:a16="http://schemas.microsoft.com/office/drawing/2014/main" id="{E8D71C70-7773-3797-43B6-11A24914E682}"/>
                </a:ext>
              </a:extLst>
            </p:cNvPr>
            <p:cNvSpPr>
              <a:spLocks noChangeAspect="1"/>
            </p:cNvSpPr>
            <p:nvPr/>
          </p:nvSpPr>
          <p:spPr>
            <a:xfrm>
              <a:off x="499439" y="3267540"/>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ECAAEC5-FE5B-9250-0A93-ABF535205A40}"/>
                </a:ext>
              </a:extLst>
            </p:cNvPr>
            <p:cNvSpPr>
              <a:spLocks noChangeAspect="1"/>
            </p:cNvSpPr>
            <p:nvPr/>
          </p:nvSpPr>
          <p:spPr>
            <a:xfrm>
              <a:off x="1183438" y="3272021"/>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A8445D56-628B-D561-6254-01502BF6B8E9}"/>
                </a:ext>
              </a:extLst>
            </p:cNvPr>
            <p:cNvSpPr>
              <a:spLocks noChangeAspect="1"/>
            </p:cNvSpPr>
            <p:nvPr/>
          </p:nvSpPr>
          <p:spPr>
            <a:xfrm>
              <a:off x="1867438" y="3272021"/>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9921486A-9816-C62C-9932-C95D2F4D8F4C}"/>
                </a:ext>
              </a:extLst>
            </p:cNvPr>
            <p:cNvSpPr>
              <a:spLocks noChangeAspect="1"/>
            </p:cNvSpPr>
            <p:nvPr/>
          </p:nvSpPr>
          <p:spPr>
            <a:xfrm>
              <a:off x="2883414" y="3278025"/>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83F5687D-307F-1A01-5D7F-E981C2242345}"/>
                </a:ext>
              </a:extLst>
            </p:cNvPr>
            <p:cNvSpPr>
              <a:spLocks noChangeAspect="1"/>
            </p:cNvSpPr>
            <p:nvPr/>
          </p:nvSpPr>
          <p:spPr>
            <a:xfrm>
              <a:off x="3564288" y="3263467"/>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0F8FE37F-68E4-FFDC-5F38-012BDA7B1806}"/>
                </a:ext>
              </a:extLst>
            </p:cNvPr>
            <p:cNvSpPr>
              <a:spLocks noChangeAspect="1"/>
            </p:cNvSpPr>
            <p:nvPr/>
          </p:nvSpPr>
          <p:spPr>
            <a:xfrm>
              <a:off x="1686440" y="2314904"/>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4A8D2BF3-E527-3F84-152A-0B1AE9752660}"/>
                </a:ext>
              </a:extLst>
            </p:cNvPr>
            <p:cNvSpPr>
              <a:spLocks noChangeAspect="1"/>
            </p:cNvSpPr>
            <p:nvPr/>
          </p:nvSpPr>
          <p:spPr>
            <a:xfrm>
              <a:off x="2375439" y="2314903"/>
              <a:ext cx="110047" cy="11004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四角形: 角を丸くする 6">
            <a:extLst>
              <a:ext uri="{FF2B5EF4-FFF2-40B4-BE49-F238E27FC236}">
                <a16:creationId xmlns:a16="http://schemas.microsoft.com/office/drawing/2014/main" id="{6B78CD0C-3053-D347-7435-07C2772E235B}"/>
              </a:ext>
            </a:extLst>
          </p:cNvPr>
          <p:cNvSpPr/>
          <p:nvPr/>
        </p:nvSpPr>
        <p:spPr>
          <a:xfrm>
            <a:off x="114300" y="99060"/>
            <a:ext cx="4579620" cy="1836420"/>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D1233D6-303E-79D6-0F8E-1C5BD45C6428}"/>
              </a:ext>
            </a:extLst>
          </p:cNvPr>
          <p:cNvSpPr txBox="1"/>
          <p:nvPr/>
        </p:nvSpPr>
        <p:spPr>
          <a:xfrm>
            <a:off x="196441" y="145715"/>
            <a:ext cx="756060" cy="261610"/>
          </a:xfrm>
          <a:prstGeom prst="rect">
            <a:avLst/>
          </a:prstGeom>
          <a:noFill/>
        </p:spPr>
        <p:txBody>
          <a:bodyPr wrap="square" rtlCol="0">
            <a:spAutoFit/>
          </a:bodyPr>
          <a:lstStyle/>
          <a:p>
            <a:r>
              <a:rPr kumimoji="1" lang="ja-JP" altLang="en-US" sz="1100" dirty="0"/>
              <a:t>索引部</a:t>
            </a:r>
          </a:p>
        </p:txBody>
      </p:sp>
      <p:sp>
        <p:nvSpPr>
          <p:cNvPr id="12" name="四角形: 角を丸くする 11">
            <a:extLst>
              <a:ext uri="{FF2B5EF4-FFF2-40B4-BE49-F238E27FC236}">
                <a16:creationId xmlns:a16="http://schemas.microsoft.com/office/drawing/2014/main" id="{225E7DDE-F915-95E0-0E75-EA3B7E11E495}"/>
              </a:ext>
            </a:extLst>
          </p:cNvPr>
          <p:cNvSpPr/>
          <p:nvPr/>
        </p:nvSpPr>
        <p:spPr>
          <a:xfrm>
            <a:off x="0" y="2045527"/>
            <a:ext cx="4859338" cy="612494"/>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5622E7D-5CB2-0385-8E3F-043DF054743E}"/>
              </a:ext>
            </a:extLst>
          </p:cNvPr>
          <p:cNvSpPr txBox="1"/>
          <p:nvPr/>
        </p:nvSpPr>
        <p:spPr>
          <a:xfrm>
            <a:off x="5433" y="2637507"/>
            <a:ext cx="756060" cy="261610"/>
          </a:xfrm>
          <a:prstGeom prst="rect">
            <a:avLst/>
          </a:prstGeom>
          <a:noFill/>
        </p:spPr>
        <p:txBody>
          <a:bodyPr wrap="square" rtlCol="0">
            <a:spAutoFit/>
          </a:bodyPr>
          <a:lstStyle/>
          <a:p>
            <a:r>
              <a:rPr kumimoji="1" lang="ja-JP" altLang="en-US" sz="1100" dirty="0"/>
              <a:t>データ部</a:t>
            </a:r>
          </a:p>
        </p:txBody>
      </p:sp>
    </p:spTree>
    <p:extLst>
      <p:ext uri="{BB962C8B-B14F-4D97-AF65-F5344CB8AC3E}">
        <p14:creationId xmlns:p14="http://schemas.microsoft.com/office/powerpoint/2010/main" val="37599728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1224</TotalTime>
  <Words>338</Words>
  <Application>Microsoft Office PowerPoint</Application>
  <PresentationFormat>ユーザー設定</PresentationFormat>
  <Paragraphs>51</Paragraphs>
  <Slides>4</Slides>
  <Notes>0</Notes>
  <HiddenSlides>3</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Arial Unicode MS</vt:lpstr>
      <vt:lpstr>WordVisiCarriageReturn_MSFontService</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SUGIE Yusuke</dc:creator>
  <cp:lastModifiedBy>SUGIE Yusuke</cp:lastModifiedBy>
  <cp:revision>3</cp:revision>
  <dcterms:created xsi:type="dcterms:W3CDTF">2024-02-01T05:02:56Z</dcterms:created>
  <dcterms:modified xsi:type="dcterms:W3CDTF">2024-02-02T01:37:31Z</dcterms:modified>
</cp:coreProperties>
</file>