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952750" cy="133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70" d="100"/>
          <a:sy n="270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94" y="217978"/>
            <a:ext cx="2214563" cy="463703"/>
          </a:xfrm>
        </p:spPr>
        <p:txBody>
          <a:bodyPr anchor="b"/>
          <a:lstStyle>
            <a:lvl1pPr algn="ctr"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699563"/>
            <a:ext cx="2214563" cy="321571"/>
          </a:xfrm>
        </p:spPr>
        <p:txBody>
          <a:bodyPr/>
          <a:lstStyle>
            <a:lvl1pPr marL="0" indent="0" algn="ctr">
              <a:buNone/>
              <a:defRPr sz="466"/>
            </a:lvl1pPr>
            <a:lvl2pPr marL="88788" indent="0" algn="ctr">
              <a:buNone/>
              <a:defRPr sz="388"/>
            </a:lvl2pPr>
            <a:lvl3pPr marL="177576" indent="0" algn="ctr">
              <a:buNone/>
              <a:defRPr sz="350"/>
            </a:lvl3pPr>
            <a:lvl4pPr marL="266365" indent="0" algn="ctr">
              <a:buNone/>
              <a:defRPr sz="311"/>
            </a:lvl4pPr>
            <a:lvl5pPr marL="355153" indent="0" algn="ctr">
              <a:buNone/>
              <a:defRPr sz="311"/>
            </a:lvl5pPr>
            <a:lvl6pPr marL="443941" indent="0" algn="ctr">
              <a:buNone/>
              <a:defRPr sz="311"/>
            </a:lvl6pPr>
            <a:lvl7pPr marL="532729" indent="0" algn="ctr">
              <a:buNone/>
              <a:defRPr sz="311"/>
            </a:lvl7pPr>
            <a:lvl8pPr marL="621518" indent="0" algn="ctr">
              <a:buNone/>
              <a:defRPr sz="311"/>
            </a:lvl8pPr>
            <a:lvl9pPr marL="710306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9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2" y="70912"/>
            <a:ext cx="636687" cy="1128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1" y="70912"/>
            <a:ext cx="1873151" cy="112873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4" y="332053"/>
            <a:ext cx="2546747" cy="554039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4" y="891334"/>
            <a:ext cx="2546747" cy="291356"/>
          </a:xfrm>
        </p:spPr>
        <p:txBody>
          <a:bodyPr/>
          <a:lstStyle>
            <a:lvl1pPr marL="0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1pPr>
            <a:lvl2pPr marL="88788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2pPr>
            <a:lvl3pPr marL="177576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36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153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39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729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518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30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1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0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70912"/>
            <a:ext cx="2546747" cy="2574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6" y="326504"/>
            <a:ext cx="1249152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6" y="486518"/>
            <a:ext cx="1249152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0" y="326504"/>
            <a:ext cx="1255303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0" y="486518"/>
            <a:ext cx="1255303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2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191771"/>
            <a:ext cx="1494830" cy="946522"/>
          </a:xfrm>
        </p:spPr>
        <p:txBody>
          <a:bodyPr/>
          <a:lstStyle>
            <a:lvl1pPr>
              <a:defRPr sz="621"/>
            </a:lvl1pPr>
            <a:lvl2pPr>
              <a:defRPr sz="544"/>
            </a:lvl2pPr>
            <a:lvl3pPr>
              <a:defRPr sz="466"/>
            </a:lvl3pPr>
            <a:lvl4pPr>
              <a:defRPr sz="388"/>
            </a:lvl4pPr>
            <a:lvl5pPr>
              <a:defRPr sz="388"/>
            </a:lvl5pPr>
            <a:lvl6pPr>
              <a:defRPr sz="388"/>
            </a:lvl6pPr>
            <a:lvl7pPr>
              <a:defRPr sz="388"/>
            </a:lvl7pPr>
            <a:lvl8pPr>
              <a:defRPr sz="388"/>
            </a:lvl8pPr>
            <a:lvl9pPr>
              <a:defRPr sz="3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191771"/>
            <a:ext cx="1494830" cy="946522"/>
          </a:xfrm>
        </p:spPr>
        <p:txBody>
          <a:bodyPr anchor="t"/>
          <a:lstStyle>
            <a:lvl1pPr marL="0" indent="0">
              <a:buNone/>
              <a:defRPr sz="621"/>
            </a:lvl1pPr>
            <a:lvl2pPr marL="88788" indent="0">
              <a:buNone/>
              <a:defRPr sz="544"/>
            </a:lvl2pPr>
            <a:lvl3pPr marL="177576" indent="0">
              <a:buNone/>
              <a:defRPr sz="466"/>
            </a:lvl3pPr>
            <a:lvl4pPr marL="266365" indent="0">
              <a:buNone/>
              <a:defRPr sz="388"/>
            </a:lvl4pPr>
            <a:lvl5pPr marL="355153" indent="0">
              <a:buNone/>
              <a:defRPr sz="388"/>
            </a:lvl5pPr>
            <a:lvl6pPr marL="443941" indent="0">
              <a:buNone/>
              <a:defRPr sz="388"/>
            </a:lvl6pPr>
            <a:lvl7pPr marL="532729" indent="0">
              <a:buNone/>
              <a:defRPr sz="388"/>
            </a:lvl7pPr>
            <a:lvl8pPr marL="621518" indent="0">
              <a:buNone/>
              <a:defRPr sz="388"/>
            </a:lvl8pPr>
            <a:lvl9pPr marL="710306" indent="0">
              <a:buNone/>
              <a:defRPr sz="3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70912"/>
            <a:ext cx="2546747" cy="2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354560"/>
            <a:ext cx="2546747" cy="8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1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1234486"/>
            <a:ext cx="996553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0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77576" rtl="0" eaLnBrk="1" latinLnBrk="0" hangingPunct="1">
        <a:lnSpc>
          <a:spcPct val="90000"/>
        </a:lnSpc>
        <a:spcBef>
          <a:spcPct val="0"/>
        </a:spcBef>
        <a:buNone/>
        <a:defRPr kumimoji="1" sz="8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94" indent="-44394" algn="l" defTabSz="177576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kumimoji="1" sz="54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466" kern="1200">
          <a:solidFill>
            <a:schemeClr val="tx1"/>
          </a:solidFill>
          <a:latin typeface="+mn-lt"/>
          <a:ea typeface="+mn-ea"/>
          <a:cs typeface="+mn-cs"/>
        </a:defRPr>
      </a:lvl2pPr>
      <a:lvl3pPr marL="221971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88" kern="1200">
          <a:solidFill>
            <a:schemeClr val="tx1"/>
          </a:solidFill>
          <a:latin typeface="+mn-lt"/>
          <a:ea typeface="+mn-ea"/>
          <a:cs typeface="+mn-cs"/>
        </a:defRPr>
      </a:lvl3pPr>
      <a:lvl4pPr marL="310759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99547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88335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124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591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4700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78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57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365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153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3941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729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51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8180" y="-16649"/>
            <a:ext cx="2960930" cy="1348562"/>
            <a:chOff x="-8180" y="-16649"/>
            <a:chExt cx="2960930" cy="1495210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0"/>
              <a:ext cx="16803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3"/>
              <a:ext cx="116326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8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y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6BB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9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SUGIURA Kento</cp:lastModifiedBy>
  <cp:revision>24</cp:revision>
  <dcterms:created xsi:type="dcterms:W3CDTF">2021-06-07T07:27:46Z</dcterms:created>
  <dcterms:modified xsi:type="dcterms:W3CDTF">2024-02-06T05:52:46Z</dcterms:modified>
</cp:coreProperties>
</file>