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5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8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9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0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1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2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3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4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5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6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7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8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256" r:id="rId2"/>
    <p:sldId id="284" r:id="rId3"/>
    <p:sldId id="259" r:id="rId4"/>
    <p:sldId id="287" r:id="rId5"/>
    <p:sldId id="261" r:id="rId6"/>
    <p:sldId id="288" r:id="rId7"/>
    <p:sldId id="290" r:id="rId8"/>
    <p:sldId id="291" r:id="rId9"/>
    <p:sldId id="292" r:id="rId10"/>
    <p:sldId id="289" r:id="rId11"/>
    <p:sldId id="293" r:id="rId12"/>
    <p:sldId id="294" r:id="rId13"/>
    <p:sldId id="295" r:id="rId14"/>
    <p:sldId id="305" r:id="rId15"/>
    <p:sldId id="306" r:id="rId16"/>
    <p:sldId id="307" r:id="rId17"/>
    <p:sldId id="309" r:id="rId18"/>
    <p:sldId id="308" r:id="rId19"/>
    <p:sldId id="310" r:id="rId20"/>
    <p:sldId id="311" r:id="rId21"/>
    <p:sldId id="312" r:id="rId22"/>
    <p:sldId id="314" r:id="rId23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87149" autoAdjust="0"/>
  </p:normalViewPr>
  <p:slideViewPr>
    <p:cSldViewPr snapToGrid="0">
      <p:cViewPr varScale="1">
        <p:scale>
          <a:sx n="77" d="100"/>
          <a:sy n="77" d="100"/>
        </p:scale>
        <p:origin x="21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4.7127286660185751E-2"/>
          <c:w val="0.59018220648427377"/>
          <c:h val="0.79259750664188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Method A</c:v>
                </c:pt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28.340920000000001</c:v>
                </c:pt>
                <c:pt idx="1">
                  <c:v>8.6618659999999998</c:v>
                </c:pt>
                <c:pt idx="2">
                  <c:v>6.8066240000000002</c:v>
                </c:pt>
                <c:pt idx="3">
                  <c:v>5.9603619999999999</c:v>
                </c:pt>
                <c:pt idx="4">
                  <c:v>5.7285139999999997</c:v>
                </c:pt>
                <c:pt idx="5">
                  <c:v>5.4590639999999997</c:v>
                </c:pt>
                <c:pt idx="6">
                  <c:v>5.1017320000000002</c:v>
                </c:pt>
                <c:pt idx="7">
                  <c:v>4.8269520000000004</c:v>
                </c:pt>
                <c:pt idx="8">
                  <c:v>4.0395599999999998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Method B</c:v>
                </c:pt>
              </c:strCache>
            </c:strRef>
          </c:tx>
          <c:spPr>
            <a:ln w="127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12.77538</c:v>
                </c:pt>
                <c:pt idx="1">
                  <c:v>3.0458020000000001</c:v>
                </c:pt>
                <c:pt idx="2">
                  <c:v>1.8449759999999999</c:v>
                </c:pt>
                <c:pt idx="3">
                  <c:v>1.1718139999999999</c:v>
                </c:pt>
                <c:pt idx="4">
                  <c:v>1.0917403999999999</c:v>
                </c:pt>
                <c:pt idx="5">
                  <c:v>1.1897139999999999</c:v>
                </c:pt>
                <c:pt idx="6">
                  <c:v>1.2265619999999999</c:v>
                </c:pt>
                <c:pt idx="7">
                  <c:v>1.265666</c:v>
                </c:pt>
                <c:pt idx="8">
                  <c:v>1.1131142000000001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Method C</c:v>
                </c:pt>
              </c:strCache>
            </c:strRef>
          </c:tx>
          <c:spPr>
            <a:ln w="127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10.68186</c:v>
                </c:pt>
                <c:pt idx="1">
                  <c:v>6.6436999999999999</c:v>
                </c:pt>
                <c:pt idx="2">
                  <c:v>4.9187479999999999</c:v>
                </c:pt>
                <c:pt idx="3">
                  <c:v>4.4139759999999999</c:v>
                </c:pt>
                <c:pt idx="4">
                  <c:v>3.9789859999999999</c:v>
                </c:pt>
                <c:pt idx="5">
                  <c:v>3.9747680000000001</c:v>
                </c:pt>
                <c:pt idx="6">
                  <c:v>3.8701620000000001</c:v>
                </c:pt>
                <c:pt idx="7">
                  <c:v>3.921672</c:v>
                </c:pt>
                <c:pt idx="8">
                  <c:v>3.3686060000000002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Method D</c:v>
                </c:pt>
              </c:strCache>
            </c:strRef>
          </c:tx>
          <c:spPr>
            <a:ln w="127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58.602339999999998</c:v>
                </c:pt>
                <c:pt idx="1">
                  <c:v>16.98272</c:v>
                </c:pt>
                <c:pt idx="2">
                  <c:v>8.4502199999999998</c:v>
                </c:pt>
                <c:pt idx="3">
                  <c:v>5.9308160000000001</c:v>
                </c:pt>
                <c:pt idx="4">
                  <c:v>5.1378620000000002</c:v>
                </c:pt>
                <c:pt idx="5">
                  <c:v>5.0859420000000002</c:v>
                </c:pt>
                <c:pt idx="6">
                  <c:v>5.2147639999999997</c:v>
                </c:pt>
                <c:pt idx="7">
                  <c:v>5.1450360000000002</c:v>
                </c:pt>
                <c:pt idx="8">
                  <c:v>4.1181239999999999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Method E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5"/>
            <c:spPr>
              <a:noFill/>
              <a:ln w="127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Sheet1!$F$2:$F$10</c:f>
              <c:numCache>
                <c:formatCode>General</c:formatCode>
                <c:ptCount val="9"/>
                <c:pt idx="0">
                  <c:v>20.199739999999998</c:v>
                </c:pt>
                <c:pt idx="1">
                  <c:v>11.1937</c:v>
                </c:pt>
                <c:pt idx="2">
                  <c:v>5.9162540000000003</c:v>
                </c:pt>
                <c:pt idx="3">
                  <c:v>4.251544</c:v>
                </c:pt>
                <c:pt idx="4">
                  <c:v>3.7699400000000001</c:v>
                </c:pt>
                <c:pt idx="5">
                  <c:v>3.7058680000000002</c:v>
                </c:pt>
                <c:pt idx="6">
                  <c:v>3.7104080000000002</c:v>
                </c:pt>
                <c:pt idx="7">
                  <c:v>3.6282139999999998</c:v>
                </c:pt>
                <c:pt idx="8">
                  <c:v>3.3637959999999998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Method F</c:v>
                </c:pt>
              </c:strCache>
            </c:strRef>
          </c:tx>
          <c:spPr>
            <a:ln w="12700" cap="rnd">
              <a:solidFill>
                <a:srgbClr val="C00000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12700">
                <a:solidFill>
                  <a:srgbClr val="C00000">
                    <a:alpha val="98000"/>
                  </a:srgb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Sheet1!$G$2:$G$10</c:f>
              <c:numCache>
                <c:formatCode>General</c:formatCode>
                <c:ptCount val="9"/>
                <c:pt idx="0">
                  <c:v>17.550899999999999</c:v>
                </c:pt>
                <c:pt idx="1">
                  <c:v>23.02224</c:v>
                </c:pt>
                <c:pt idx="2">
                  <c:v>18.90644</c:v>
                </c:pt>
                <c:pt idx="3">
                  <c:v>17.51146</c:v>
                </c:pt>
                <c:pt idx="4">
                  <c:v>16.13494</c:v>
                </c:pt>
                <c:pt idx="5">
                  <c:v>15.0421</c:v>
                </c:pt>
                <c:pt idx="6">
                  <c:v>12.88008</c:v>
                </c:pt>
                <c:pt idx="7">
                  <c:v>11.099600000000001</c:v>
                </c:pt>
                <c:pt idx="8">
                  <c:v>8.5819539999999996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BB9-4250-B558-4984050C975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Method G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plus"/>
            <c:size val="5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Sheet1!$H$2:$H$10</c:f>
              <c:numCache>
                <c:formatCode>General</c:formatCode>
                <c:ptCount val="9"/>
                <c:pt idx="0">
                  <c:v>171.90559999999999</c:v>
                </c:pt>
                <c:pt idx="1">
                  <c:v>103.2024</c:v>
                </c:pt>
                <c:pt idx="2">
                  <c:v>118.236</c:v>
                </c:pt>
                <c:pt idx="3">
                  <c:v>114.3364</c:v>
                </c:pt>
                <c:pt idx="4">
                  <c:v>114.91379999999999</c:v>
                </c:pt>
                <c:pt idx="5">
                  <c:v>121.6712</c:v>
                </c:pt>
                <c:pt idx="6">
                  <c:v>113.72920000000001</c:v>
                </c:pt>
                <c:pt idx="7">
                  <c:v>97.492019999999997</c:v>
                </c:pt>
                <c:pt idx="8">
                  <c:v>72.255979999999994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112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16"/>
        <c:minorUnit val="8"/>
      </c:valAx>
      <c:valAx>
        <c:axId val="773771647"/>
        <c:scaling>
          <c:logBase val="10"/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72888360071320046"/>
          <c:y val="4.3265894431909181E-2"/>
          <c:w val="0.26660949529918454"/>
          <c:h val="0.79538136655530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0.76103799999999999</c:v>
                </c:pt>
                <c:pt idx="1">
                  <c:v>0.71664099999999997</c:v>
                </c:pt>
                <c:pt idx="2">
                  <c:v>0.569608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0.81933999999999996</c:v>
                </c:pt>
                <c:pt idx="1">
                  <c:v>0.61719199999999996</c:v>
                </c:pt>
                <c:pt idx="2">
                  <c:v>0.65464299999999997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0.60844500000000001</c:v>
                </c:pt>
                <c:pt idx="1">
                  <c:v>0.59236699999999998</c:v>
                </c:pt>
                <c:pt idx="2">
                  <c:v>0.43964300000000001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Sheet1!$E$2:$E$4</c:f>
              <c:numCache>
                <c:formatCode>General</c:formatCode>
                <c:ptCount val="3"/>
                <c:pt idx="0">
                  <c:v>3.7670999999999999E-4</c:v>
                </c:pt>
                <c:pt idx="1">
                  <c:v>3.2048999999999999E-4</c:v>
                </c:pt>
                <c:pt idx="2">
                  <c:v>2.4137299999999999E-4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10"/>
          <c:orientation val="minMax"/>
          <c:min val="1000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0.73544299999999996</c:v>
                </c:pt>
                <c:pt idx="1">
                  <c:v>0.60474499999999998</c:v>
                </c:pt>
                <c:pt idx="2">
                  <c:v>0.54918900000000004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0.68874000000000002</c:v>
                </c:pt>
                <c:pt idx="1">
                  <c:v>0.61755899999999997</c:v>
                </c:pt>
                <c:pt idx="2">
                  <c:v>0.514907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0.57646600000000003</c:v>
                </c:pt>
                <c:pt idx="1">
                  <c:v>0.59516599999999997</c:v>
                </c:pt>
                <c:pt idx="2">
                  <c:v>0.47662199999999999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Sheet1!$E$2:$E$4</c:f>
              <c:numCache>
                <c:formatCode>General</c:formatCode>
                <c:ptCount val="3"/>
                <c:pt idx="0">
                  <c:v>4.8872300000000004E-4</c:v>
                </c:pt>
                <c:pt idx="1">
                  <c:v>4.4348499999999997E-4</c:v>
                </c:pt>
                <c:pt idx="2">
                  <c:v>2.2151699999999999E-4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10"/>
          <c:orientation val="minMax"/>
          <c:min val="1000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2.62859</c:v>
                </c:pt>
                <c:pt idx="1">
                  <c:v>2.5701700000000001</c:v>
                </c:pt>
                <c:pt idx="2">
                  <c:v>2.43431</c:v>
                </c:pt>
                <c:pt idx="3">
                  <c:v>2.4395199999999999</c:v>
                </c:pt>
                <c:pt idx="4">
                  <c:v>2.5905200000000002</c:v>
                </c:pt>
                <c:pt idx="5">
                  <c:v>2.41947</c:v>
                </c:pt>
                <c:pt idx="6">
                  <c:v>2.0041099999999998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2.6787899999999998</c:v>
                </c:pt>
                <c:pt idx="1">
                  <c:v>2.5754600000000001</c:v>
                </c:pt>
                <c:pt idx="2">
                  <c:v>2.4139200000000001</c:v>
                </c:pt>
                <c:pt idx="3">
                  <c:v>2.4786299999999999</c:v>
                </c:pt>
                <c:pt idx="4">
                  <c:v>2.5755599999999998</c:v>
                </c:pt>
                <c:pt idx="5">
                  <c:v>2.3756300000000001</c:v>
                </c:pt>
                <c:pt idx="6">
                  <c:v>1.98349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2.1121599999999998</c:v>
                </c:pt>
                <c:pt idx="1">
                  <c:v>1.65883</c:v>
                </c:pt>
                <c:pt idx="2">
                  <c:v>1.7339800000000001</c:v>
                </c:pt>
                <c:pt idx="3">
                  <c:v>1.3523799999999999</c:v>
                </c:pt>
                <c:pt idx="4">
                  <c:v>1.31169</c:v>
                </c:pt>
                <c:pt idx="5">
                  <c:v>1.18696</c:v>
                </c:pt>
                <c:pt idx="6">
                  <c:v>1.2428399999999999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1.85319E-2</c:v>
                </c:pt>
                <c:pt idx="1">
                  <c:v>1.7784500000000002E-2</c:v>
                </c:pt>
                <c:pt idx="2">
                  <c:v>1.5865199999999999E-2</c:v>
                </c:pt>
                <c:pt idx="3">
                  <c:v>1.4382000000000001E-2</c:v>
                </c:pt>
                <c:pt idx="4">
                  <c:v>1.2445299999999999E-2</c:v>
                </c:pt>
                <c:pt idx="5">
                  <c:v>1.0873300000000001E-2</c:v>
                </c:pt>
                <c:pt idx="6">
                  <c:v>9.9656699999999994E-3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boost-r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0.22209799999999999</c:v>
                </c:pt>
                <c:pt idx="1">
                  <c:v>0.15548500000000001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8"/>
          <c:min val="2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3.3604599999999998</c:v>
                </c:pt>
                <c:pt idx="1">
                  <c:v>2.7407499999999998</c:v>
                </c:pt>
                <c:pt idx="2">
                  <c:v>3.0283899999999999</c:v>
                </c:pt>
                <c:pt idx="3">
                  <c:v>2.8407800000000001</c:v>
                </c:pt>
                <c:pt idx="4">
                  <c:v>2.8884300000000001</c:v>
                </c:pt>
                <c:pt idx="5">
                  <c:v>2.7143600000000001</c:v>
                </c:pt>
                <c:pt idx="6">
                  <c:v>2.42685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3.4749099999999999</c:v>
                </c:pt>
                <c:pt idx="1">
                  <c:v>2.8140900000000002</c:v>
                </c:pt>
                <c:pt idx="2">
                  <c:v>3.1047500000000001</c:v>
                </c:pt>
                <c:pt idx="3">
                  <c:v>2.95383</c:v>
                </c:pt>
                <c:pt idx="4">
                  <c:v>2.89493</c:v>
                </c:pt>
                <c:pt idx="5">
                  <c:v>2.7096100000000001</c:v>
                </c:pt>
                <c:pt idx="6">
                  <c:v>2.4973299999999998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2.1748500000000002</c:v>
                </c:pt>
                <c:pt idx="1">
                  <c:v>1.8249899999999999</c:v>
                </c:pt>
                <c:pt idx="2">
                  <c:v>1.7581</c:v>
                </c:pt>
                <c:pt idx="3">
                  <c:v>1.42685</c:v>
                </c:pt>
                <c:pt idx="4">
                  <c:v>1.4779800000000001</c:v>
                </c:pt>
                <c:pt idx="5">
                  <c:v>1.26048</c:v>
                </c:pt>
                <c:pt idx="6">
                  <c:v>1.3637699999999999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5.22427E-4</c:v>
                </c:pt>
                <c:pt idx="1">
                  <c:v>4.9418900000000002E-4</c:v>
                </c:pt>
                <c:pt idx="2">
                  <c:v>3.9936699999999997E-4</c:v>
                </c:pt>
                <c:pt idx="3">
                  <c:v>3.6753099999999999E-4</c:v>
                </c:pt>
                <c:pt idx="4">
                  <c:v>3.3238199999999999E-4</c:v>
                </c:pt>
                <c:pt idx="5">
                  <c:v>2.61771E-4</c:v>
                </c:pt>
                <c:pt idx="6">
                  <c:v>2.1015199999999999E-4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boost-r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0.78859699999999999</c:v>
                </c:pt>
                <c:pt idx="1">
                  <c:v>0.51739999999999997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8"/>
          <c:min val="2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3.3604599999999998</c:v>
                </c:pt>
                <c:pt idx="1">
                  <c:v>2.7407499999999998</c:v>
                </c:pt>
                <c:pt idx="2">
                  <c:v>3.0283899999999999</c:v>
                </c:pt>
                <c:pt idx="3">
                  <c:v>2.8407800000000001</c:v>
                </c:pt>
                <c:pt idx="4">
                  <c:v>2.8884300000000001</c:v>
                </c:pt>
                <c:pt idx="5">
                  <c:v>2.7143600000000001</c:v>
                </c:pt>
                <c:pt idx="6">
                  <c:v>2.42685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3.4749099999999999</c:v>
                </c:pt>
                <c:pt idx="1">
                  <c:v>2.8140900000000002</c:v>
                </c:pt>
                <c:pt idx="2">
                  <c:v>3.1047500000000001</c:v>
                </c:pt>
                <c:pt idx="3">
                  <c:v>2.95383</c:v>
                </c:pt>
                <c:pt idx="4">
                  <c:v>2.89493</c:v>
                </c:pt>
                <c:pt idx="5">
                  <c:v>2.7096100000000001</c:v>
                </c:pt>
                <c:pt idx="6">
                  <c:v>2.4973299999999998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2.1748500000000002</c:v>
                </c:pt>
                <c:pt idx="1">
                  <c:v>1.8249899999999999</c:v>
                </c:pt>
                <c:pt idx="2">
                  <c:v>1.7581</c:v>
                </c:pt>
                <c:pt idx="3">
                  <c:v>1.42685</c:v>
                </c:pt>
                <c:pt idx="4">
                  <c:v>1.4779800000000001</c:v>
                </c:pt>
                <c:pt idx="5">
                  <c:v>1.26048</c:v>
                </c:pt>
                <c:pt idx="6">
                  <c:v>1.3637699999999999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5.22427E-4</c:v>
                </c:pt>
                <c:pt idx="1">
                  <c:v>4.9418900000000002E-4</c:v>
                </c:pt>
                <c:pt idx="2">
                  <c:v>3.9936699999999997E-4</c:v>
                </c:pt>
                <c:pt idx="3">
                  <c:v>3.6753099999999999E-4</c:v>
                </c:pt>
                <c:pt idx="4">
                  <c:v>3.3238199999999999E-4</c:v>
                </c:pt>
                <c:pt idx="5">
                  <c:v>2.61771E-4</c:v>
                </c:pt>
                <c:pt idx="6">
                  <c:v>2.1015199999999999E-4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boost-r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0.78859699999999999</c:v>
                </c:pt>
                <c:pt idx="1">
                  <c:v>0.51739999999999997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8"/>
          <c:min val="2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3.12968</c:v>
                </c:pt>
                <c:pt idx="1">
                  <c:v>2.6788099999999999</c:v>
                </c:pt>
                <c:pt idx="2">
                  <c:v>2.9537499999999999</c:v>
                </c:pt>
                <c:pt idx="3">
                  <c:v>2.5175299999999998</c:v>
                </c:pt>
                <c:pt idx="4">
                  <c:v>2.4811899999999998</c:v>
                </c:pt>
                <c:pt idx="5">
                  <c:v>2.3633299999999999</c:v>
                </c:pt>
                <c:pt idx="6">
                  <c:v>2.2750599999999999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3.1202899999999998</c:v>
                </c:pt>
                <c:pt idx="1">
                  <c:v>2.67076</c:v>
                </c:pt>
                <c:pt idx="2">
                  <c:v>2.9203999999999999</c:v>
                </c:pt>
                <c:pt idx="3">
                  <c:v>2.6002999999999998</c:v>
                </c:pt>
                <c:pt idx="4">
                  <c:v>2.46027</c:v>
                </c:pt>
                <c:pt idx="5">
                  <c:v>2.3882500000000002</c:v>
                </c:pt>
                <c:pt idx="6">
                  <c:v>2.23502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2.1652800000000001</c:v>
                </c:pt>
                <c:pt idx="1">
                  <c:v>1.8123100000000001</c:v>
                </c:pt>
                <c:pt idx="2">
                  <c:v>1.7358100000000001</c:v>
                </c:pt>
                <c:pt idx="3">
                  <c:v>1.4299200000000001</c:v>
                </c:pt>
                <c:pt idx="4">
                  <c:v>1.48689</c:v>
                </c:pt>
                <c:pt idx="5">
                  <c:v>1.2555700000000001</c:v>
                </c:pt>
                <c:pt idx="6">
                  <c:v>1.37503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5.1367700000000004E-4</c:v>
                </c:pt>
                <c:pt idx="1">
                  <c:v>4.8146700000000002E-4</c:v>
                </c:pt>
                <c:pt idx="2">
                  <c:v>4.0832200000000003E-4</c:v>
                </c:pt>
                <c:pt idx="3">
                  <c:v>3.3155000000000001E-4</c:v>
                </c:pt>
                <c:pt idx="4">
                  <c:v>3.0812199999999997E-4</c:v>
                </c:pt>
                <c:pt idx="5">
                  <c:v>2.8553600000000003E-4</c:v>
                </c:pt>
                <c:pt idx="6">
                  <c:v>2.7442699999999999E-4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boost-r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0.80686400000000003</c:v>
                </c:pt>
                <c:pt idx="1">
                  <c:v>0.52835799999999999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8"/>
          <c:min val="2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0.67036300000000004</c:v>
                </c:pt>
                <c:pt idx="1">
                  <c:v>0.68143699999999996</c:v>
                </c:pt>
                <c:pt idx="2">
                  <c:v>0.67635400000000001</c:v>
                </c:pt>
                <c:pt idx="3">
                  <c:v>0.54610000000000003</c:v>
                </c:pt>
                <c:pt idx="4">
                  <c:v>0.58430099999999996</c:v>
                </c:pt>
                <c:pt idx="5">
                  <c:v>0.62049900000000002</c:v>
                </c:pt>
                <c:pt idx="6">
                  <c:v>0.569608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0.62615900000000002</c:v>
                </c:pt>
                <c:pt idx="1">
                  <c:v>0.72309999999999997</c:v>
                </c:pt>
                <c:pt idx="2">
                  <c:v>0.64507300000000001</c:v>
                </c:pt>
                <c:pt idx="3">
                  <c:v>0.54652999999999996</c:v>
                </c:pt>
                <c:pt idx="4">
                  <c:v>0.57602200000000003</c:v>
                </c:pt>
                <c:pt idx="5">
                  <c:v>0.60167599999999999</c:v>
                </c:pt>
                <c:pt idx="6">
                  <c:v>0.65464299999999997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0.52290899999999996</c:v>
                </c:pt>
                <c:pt idx="1">
                  <c:v>0.53906799999999999</c:v>
                </c:pt>
                <c:pt idx="2">
                  <c:v>0.50427100000000002</c:v>
                </c:pt>
                <c:pt idx="3">
                  <c:v>0.451851</c:v>
                </c:pt>
                <c:pt idx="4">
                  <c:v>0.45365499999999997</c:v>
                </c:pt>
                <c:pt idx="5">
                  <c:v>0.43394100000000002</c:v>
                </c:pt>
                <c:pt idx="6">
                  <c:v>0.43964300000000001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5.1147499999999995E-4</c:v>
                </c:pt>
                <c:pt idx="1">
                  <c:v>4.3901200000000002E-4</c:v>
                </c:pt>
                <c:pt idx="2">
                  <c:v>4.0437200000000001E-4</c:v>
                </c:pt>
                <c:pt idx="3">
                  <c:v>3.4339499999999997E-4</c:v>
                </c:pt>
                <c:pt idx="4">
                  <c:v>3.1108900000000002E-4</c:v>
                </c:pt>
                <c:pt idx="5">
                  <c:v>2.5559299999999998E-4</c:v>
                </c:pt>
                <c:pt idx="6">
                  <c:v>2.4137299999999999E-4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boost-r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0.24838199999999999</c:v>
                </c:pt>
                <c:pt idx="1">
                  <c:v>0.172514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8"/>
          <c:min val="2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0.60778299999999996</c:v>
                </c:pt>
                <c:pt idx="1">
                  <c:v>0.60763699999999998</c:v>
                </c:pt>
                <c:pt idx="2">
                  <c:v>0.60375800000000002</c:v>
                </c:pt>
                <c:pt idx="3">
                  <c:v>0.59402200000000005</c:v>
                </c:pt>
                <c:pt idx="4">
                  <c:v>0.56413599999999997</c:v>
                </c:pt>
                <c:pt idx="5">
                  <c:v>0.58049499999999998</c:v>
                </c:pt>
                <c:pt idx="6">
                  <c:v>0.54918900000000004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0.68247500000000005</c:v>
                </c:pt>
                <c:pt idx="1">
                  <c:v>0.66881400000000002</c:v>
                </c:pt>
                <c:pt idx="2">
                  <c:v>0.575484</c:v>
                </c:pt>
                <c:pt idx="3">
                  <c:v>0.56693199999999999</c:v>
                </c:pt>
                <c:pt idx="4">
                  <c:v>0.602136</c:v>
                </c:pt>
                <c:pt idx="5">
                  <c:v>0.53930400000000001</c:v>
                </c:pt>
                <c:pt idx="6">
                  <c:v>0.514907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0.523281</c:v>
                </c:pt>
                <c:pt idx="1">
                  <c:v>0.51348300000000002</c:v>
                </c:pt>
                <c:pt idx="2">
                  <c:v>0.50229699999999999</c:v>
                </c:pt>
                <c:pt idx="3">
                  <c:v>0.46272400000000002</c:v>
                </c:pt>
                <c:pt idx="4">
                  <c:v>0.48280099999999998</c:v>
                </c:pt>
                <c:pt idx="5">
                  <c:v>0.41841899999999999</c:v>
                </c:pt>
                <c:pt idx="6">
                  <c:v>0.47662199999999999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4.9280299999999999E-4</c:v>
                </c:pt>
                <c:pt idx="1">
                  <c:v>4.2366300000000001E-4</c:v>
                </c:pt>
                <c:pt idx="2">
                  <c:v>3.9604899999999999E-4</c:v>
                </c:pt>
                <c:pt idx="3">
                  <c:v>3.24436E-4</c:v>
                </c:pt>
                <c:pt idx="4">
                  <c:v>3.2330599999999998E-4</c:v>
                </c:pt>
                <c:pt idx="5">
                  <c:v>2.7203500000000001E-4</c:v>
                </c:pt>
                <c:pt idx="6">
                  <c:v>2.2151699999999999E-4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boost-r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0.27618999999999999</c:v>
                </c:pt>
                <c:pt idx="1">
                  <c:v>0.167771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8"/>
          <c:min val="2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2.62859</c:v>
                </c:pt>
                <c:pt idx="1">
                  <c:v>2.6130599999999999</c:v>
                </c:pt>
                <c:pt idx="2">
                  <c:v>2.6657799999999998</c:v>
                </c:pt>
                <c:pt idx="3">
                  <c:v>2.5698599999999998</c:v>
                </c:pt>
                <c:pt idx="4">
                  <c:v>2.5710000000000002</c:v>
                </c:pt>
                <c:pt idx="5">
                  <c:v>2.53139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2.6787899999999998</c:v>
                </c:pt>
                <c:pt idx="1">
                  <c:v>2.6063299999999998</c:v>
                </c:pt>
                <c:pt idx="2">
                  <c:v>2.6150099999999998</c:v>
                </c:pt>
                <c:pt idx="3">
                  <c:v>2.60501</c:v>
                </c:pt>
                <c:pt idx="4">
                  <c:v>2.63104</c:v>
                </c:pt>
                <c:pt idx="5">
                  <c:v>2.5927699999999998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2.1121599999999998</c:v>
                </c:pt>
                <c:pt idx="1">
                  <c:v>2.0846300000000002</c:v>
                </c:pt>
                <c:pt idx="2">
                  <c:v>2.08412</c:v>
                </c:pt>
                <c:pt idx="3">
                  <c:v>2.1150099999999998</c:v>
                </c:pt>
                <c:pt idx="4">
                  <c:v>2.0845099999999999</c:v>
                </c:pt>
                <c:pt idx="5">
                  <c:v>2.0863800000000001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Sheet1!$E$2:$E$7</c:f>
              <c:numCache>
                <c:formatCode>General</c:formatCode>
                <c:ptCount val="6"/>
                <c:pt idx="0">
                  <c:v>1.85319E-2</c:v>
                </c:pt>
                <c:pt idx="1">
                  <c:v>1.8509899999999999E-2</c:v>
                </c:pt>
                <c:pt idx="2">
                  <c:v>1.9116399999999999E-2</c:v>
                </c:pt>
                <c:pt idx="3">
                  <c:v>1.84555E-2</c:v>
                </c:pt>
                <c:pt idx="4">
                  <c:v>1.95456E-2</c:v>
                </c:pt>
                <c:pt idx="5">
                  <c:v>1.9399199999999998E-2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boost-r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Sheet1!$F$2:$F$7</c:f>
              <c:numCache>
                <c:formatCode>General</c:formatCode>
                <c:ptCount val="6"/>
                <c:pt idx="0">
                  <c:v>0.22209799999999999</c:v>
                </c:pt>
                <c:pt idx="1">
                  <c:v>0.21953800000000001</c:v>
                </c:pt>
                <c:pt idx="2">
                  <c:v>0.22284200000000001</c:v>
                </c:pt>
                <c:pt idx="3">
                  <c:v>0.223299</c:v>
                </c:pt>
                <c:pt idx="4">
                  <c:v>0.22244800000000001</c:v>
                </c:pt>
                <c:pt idx="5">
                  <c:v>0.22679099999999999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0.5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2.0041099999999998</c:v>
                </c:pt>
                <c:pt idx="1">
                  <c:v>1.9529799999999999</c:v>
                </c:pt>
                <c:pt idx="2">
                  <c:v>1.9827300000000001</c:v>
                </c:pt>
                <c:pt idx="3">
                  <c:v>1.9654400000000001</c:v>
                </c:pt>
                <c:pt idx="4">
                  <c:v>1.8897699999999999</c:v>
                </c:pt>
                <c:pt idx="5">
                  <c:v>1.77075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1.98349</c:v>
                </c:pt>
                <c:pt idx="1">
                  <c:v>1.9662500000000001</c:v>
                </c:pt>
                <c:pt idx="2">
                  <c:v>1.9514199999999999</c:v>
                </c:pt>
                <c:pt idx="3">
                  <c:v>1.93381</c:v>
                </c:pt>
                <c:pt idx="4">
                  <c:v>1.9001699999999999</c:v>
                </c:pt>
                <c:pt idx="5">
                  <c:v>1.79447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1.2428399999999999</c:v>
                </c:pt>
                <c:pt idx="1">
                  <c:v>1.2558400000000001</c:v>
                </c:pt>
                <c:pt idx="2">
                  <c:v>1.2422500000000001</c:v>
                </c:pt>
                <c:pt idx="3">
                  <c:v>1.25526</c:v>
                </c:pt>
                <c:pt idx="4">
                  <c:v>1.2551099999999999</c:v>
                </c:pt>
                <c:pt idx="5">
                  <c:v>1.2555799999999999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Sheet1!$E$2:$E$7</c:f>
              <c:numCache>
                <c:formatCode>General</c:formatCode>
                <c:ptCount val="6"/>
                <c:pt idx="0">
                  <c:v>9.9656699999999994E-3</c:v>
                </c:pt>
                <c:pt idx="1">
                  <c:v>1.0211899999999999E-2</c:v>
                </c:pt>
                <c:pt idx="2">
                  <c:v>1.04396E-2</c:v>
                </c:pt>
                <c:pt idx="3">
                  <c:v>1.0528600000000001E-2</c:v>
                </c:pt>
                <c:pt idx="4">
                  <c:v>1.0527699999999999E-2</c:v>
                </c:pt>
                <c:pt idx="5">
                  <c:v>1.13355E-2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0.5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34928739302246"/>
          <c:y val="9.5203786237005747E-2"/>
          <c:w val="0.81791833636243128"/>
          <c:h val="0.698270671290063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uart（改善後）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  <a:alpha val="98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2.0801379999999998</c:v>
                </c:pt>
                <c:pt idx="1">
                  <c:v>2.1202380000000001</c:v>
                </c:pt>
                <c:pt idx="2">
                  <c:v>2.249838</c:v>
                </c:pt>
                <c:pt idx="3">
                  <c:v>2.1788059999999998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47-4CB0-8378-FE0AE00F91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1.558192</c:v>
                </c:pt>
                <c:pt idx="1">
                  <c:v>1.608136</c:v>
                </c:pt>
                <c:pt idx="2">
                  <c:v>1.392612</c:v>
                </c:pt>
                <c:pt idx="3">
                  <c:v>1.193228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D47-4CB0-8378-FE0AE00F9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  <c:majorUnit val="2"/>
      </c:valAx>
      <c:valAx>
        <c:axId val="7737716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At val="1024"/>
        <c:crossBetween val="midCat"/>
        <c:majorUnit val="0.25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0831999945413543E-2"/>
          <c:w val="1"/>
          <c:h val="7.24481832431873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3.3604599999999998</c:v>
                </c:pt>
                <c:pt idx="1">
                  <c:v>3.3875199999999999</c:v>
                </c:pt>
                <c:pt idx="2">
                  <c:v>3.2201599999999999</c:v>
                </c:pt>
                <c:pt idx="3">
                  <c:v>3.1838799999999998</c:v>
                </c:pt>
                <c:pt idx="4">
                  <c:v>3.1059899999999998</c:v>
                </c:pt>
                <c:pt idx="5">
                  <c:v>3.12968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3.4749099999999999</c:v>
                </c:pt>
                <c:pt idx="1">
                  <c:v>3.3559399999999999</c:v>
                </c:pt>
                <c:pt idx="2">
                  <c:v>3.2503299999999999</c:v>
                </c:pt>
                <c:pt idx="3">
                  <c:v>3.1602000000000001</c:v>
                </c:pt>
                <c:pt idx="4">
                  <c:v>3.1955399999999998</c:v>
                </c:pt>
                <c:pt idx="5">
                  <c:v>3.1202899999999998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2.1748500000000002</c:v>
                </c:pt>
                <c:pt idx="1">
                  <c:v>2.16269</c:v>
                </c:pt>
                <c:pt idx="2">
                  <c:v>2.15482</c:v>
                </c:pt>
                <c:pt idx="3">
                  <c:v>2.17482</c:v>
                </c:pt>
                <c:pt idx="4">
                  <c:v>2.1640999999999999</c:v>
                </c:pt>
                <c:pt idx="5">
                  <c:v>2.1652800000000001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Sheet1!$E$2:$E$7</c:f>
              <c:numCache>
                <c:formatCode>General</c:formatCode>
                <c:ptCount val="6"/>
                <c:pt idx="0">
                  <c:v>5.22427E-4</c:v>
                </c:pt>
                <c:pt idx="1">
                  <c:v>5.4594400000000003E-4</c:v>
                </c:pt>
                <c:pt idx="2">
                  <c:v>5.2545599999999999E-4</c:v>
                </c:pt>
                <c:pt idx="3">
                  <c:v>4.7292599999999998E-4</c:v>
                </c:pt>
                <c:pt idx="4">
                  <c:v>5.1820399999999997E-4</c:v>
                </c:pt>
                <c:pt idx="5">
                  <c:v>5.1367700000000004E-4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boost-r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Sheet1!$F$2:$F$7</c:f>
              <c:numCache>
                <c:formatCode>General</c:formatCode>
                <c:ptCount val="6"/>
                <c:pt idx="0">
                  <c:v>0.78859699999999999</c:v>
                </c:pt>
                <c:pt idx="1">
                  <c:v>0.81505000000000005</c:v>
                </c:pt>
                <c:pt idx="2">
                  <c:v>0.82618199999999997</c:v>
                </c:pt>
                <c:pt idx="3">
                  <c:v>0.80628900000000003</c:v>
                </c:pt>
                <c:pt idx="4">
                  <c:v>0.82217099999999999</c:v>
                </c:pt>
                <c:pt idx="5">
                  <c:v>0.80686400000000003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0.5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2.42685</c:v>
                </c:pt>
                <c:pt idx="1">
                  <c:v>2.4576899999999999</c:v>
                </c:pt>
                <c:pt idx="2">
                  <c:v>2.5219499999999999</c:v>
                </c:pt>
                <c:pt idx="3">
                  <c:v>2.43912</c:v>
                </c:pt>
                <c:pt idx="4">
                  <c:v>2.3221099999999999</c:v>
                </c:pt>
                <c:pt idx="5">
                  <c:v>2.2750599999999999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2.4973299999999998</c:v>
                </c:pt>
                <c:pt idx="1">
                  <c:v>2.4911400000000001</c:v>
                </c:pt>
                <c:pt idx="2">
                  <c:v>2.4629300000000001</c:v>
                </c:pt>
                <c:pt idx="3">
                  <c:v>2.4209499999999999</c:v>
                </c:pt>
                <c:pt idx="4">
                  <c:v>2.3615400000000002</c:v>
                </c:pt>
                <c:pt idx="5">
                  <c:v>2.23502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1.3637699999999999</c:v>
                </c:pt>
                <c:pt idx="1">
                  <c:v>1.38123</c:v>
                </c:pt>
                <c:pt idx="2">
                  <c:v>1.38086</c:v>
                </c:pt>
                <c:pt idx="3">
                  <c:v>1.37076</c:v>
                </c:pt>
                <c:pt idx="4">
                  <c:v>1.3827799999999999</c:v>
                </c:pt>
                <c:pt idx="5">
                  <c:v>1.37503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Sheet1!$E$2:$E$7</c:f>
              <c:numCache>
                <c:formatCode>General</c:formatCode>
                <c:ptCount val="6"/>
                <c:pt idx="0">
                  <c:v>2.1015199999999999E-4</c:v>
                </c:pt>
                <c:pt idx="1">
                  <c:v>2.37536E-4</c:v>
                </c:pt>
                <c:pt idx="2">
                  <c:v>3.0678500000000001E-4</c:v>
                </c:pt>
                <c:pt idx="3">
                  <c:v>2.1832199999999999E-4</c:v>
                </c:pt>
                <c:pt idx="4">
                  <c:v>2.4930500000000001E-4</c:v>
                </c:pt>
                <c:pt idx="5">
                  <c:v>2.7442699999999999E-4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0.5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0.67036300000000004</c:v>
                </c:pt>
                <c:pt idx="1">
                  <c:v>0.72010200000000002</c:v>
                </c:pt>
                <c:pt idx="2">
                  <c:v>0.71659499999999998</c:v>
                </c:pt>
                <c:pt idx="3">
                  <c:v>0.67559599999999997</c:v>
                </c:pt>
                <c:pt idx="4">
                  <c:v>0.68237599999999998</c:v>
                </c:pt>
                <c:pt idx="5">
                  <c:v>0.60778299999999996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0.62615900000000002</c:v>
                </c:pt>
                <c:pt idx="1">
                  <c:v>0.69146399999999997</c:v>
                </c:pt>
                <c:pt idx="2">
                  <c:v>0.61780599999999997</c:v>
                </c:pt>
                <c:pt idx="3">
                  <c:v>0.65939400000000004</c:v>
                </c:pt>
                <c:pt idx="4">
                  <c:v>0.61068</c:v>
                </c:pt>
                <c:pt idx="5">
                  <c:v>0.68247500000000005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0.52290899999999996</c:v>
                </c:pt>
                <c:pt idx="1">
                  <c:v>0.56668600000000002</c:v>
                </c:pt>
                <c:pt idx="2">
                  <c:v>0.59186300000000003</c:v>
                </c:pt>
                <c:pt idx="3">
                  <c:v>0.53350600000000004</c:v>
                </c:pt>
                <c:pt idx="4">
                  <c:v>0.53929400000000005</c:v>
                </c:pt>
                <c:pt idx="5">
                  <c:v>0.523281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Sheet1!$E$2:$E$7</c:f>
              <c:numCache>
                <c:formatCode>General</c:formatCode>
                <c:ptCount val="6"/>
                <c:pt idx="0">
                  <c:v>5.1147499999999995E-4</c:v>
                </c:pt>
                <c:pt idx="1">
                  <c:v>5.0440200000000004E-4</c:v>
                </c:pt>
                <c:pt idx="2">
                  <c:v>4.8622299999999998E-4</c:v>
                </c:pt>
                <c:pt idx="3">
                  <c:v>4.90889E-4</c:v>
                </c:pt>
                <c:pt idx="4">
                  <c:v>4.9048799999999997E-4</c:v>
                </c:pt>
                <c:pt idx="5">
                  <c:v>4.9280299999999999E-4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boost-r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Sheet1!$F$2:$F$7</c:f>
              <c:numCache>
                <c:formatCode>General</c:formatCode>
                <c:ptCount val="6"/>
                <c:pt idx="0">
                  <c:v>0.24838199999999999</c:v>
                </c:pt>
                <c:pt idx="1">
                  <c:v>0.24765300000000001</c:v>
                </c:pt>
                <c:pt idx="2">
                  <c:v>0.27880700000000003</c:v>
                </c:pt>
                <c:pt idx="3">
                  <c:v>0.284165</c:v>
                </c:pt>
                <c:pt idx="4">
                  <c:v>0.26697100000000001</c:v>
                </c:pt>
                <c:pt idx="5">
                  <c:v>0.27618999999999999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0.5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0.569608</c:v>
                </c:pt>
                <c:pt idx="1">
                  <c:v>0.59259300000000004</c:v>
                </c:pt>
                <c:pt idx="2">
                  <c:v>0.54773899999999998</c:v>
                </c:pt>
                <c:pt idx="3">
                  <c:v>0.57241799999999998</c:v>
                </c:pt>
                <c:pt idx="4">
                  <c:v>0.56492600000000004</c:v>
                </c:pt>
                <c:pt idx="5">
                  <c:v>0.54918900000000004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0.65464299999999997</c:v>
                </c:pt>
                <c:pt idx="1">
                  <c:v>0.55295899999999998</c:v>
                </c:pt>
                <c:pt idx="2">
                  <c:v>0.55303100000000005</c:v>
                </c:pt>
                <c:pt idx="3">
                  <c:v>0.59824999999999995</c:v>
                </c:pt>
                <c:pt idx="4">
                  <c:v>0.521034</c:v>
                </c:pt>
                <c:pt idx="5">
                  <c:v>0.514907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0.43964300000000001</c:v>
                </c:pt>
                <c:pt idx="1">
                  <c:v>0.45967200000000003</c:v>
                </c:pt>
                <c:pt idx="2">
                  <c:v>0.45530399999999999</c:v>
                </c:pt>
                <c:pt idx="3">
                  <c:v>0.50082000000000004</c:v>
                </c:pt>
                <c:pt idx="4">
                  <c:v>0.48002099999999998</c:v>
                </c:pt>
                <c:pt idx="5">
                  <c:v>0.47662199999999999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Sheet1!$E$2:$E$7</c:f>
              <c:numCache>
                <c:formatCode>General</c:formatCode>
                <c:ptCount val="6"/>
                <c:pt idx="0">
                  <c:v>2.4137299999999999E-4</c:v>
                </c:pt>
                <c:pt idx="1">
                  <c:v>2.30032E-4</c:v>
                </c:pt>
                <c:pt idx="2">
                  <c:v>2.1100900000000001E-4</c:v>
                </c:pt>
                <c:pt idx="3">
                  <c:v>2.2959799999999999E-4</c:v>
                </c:pt>
                <c:pt idx="4">
                  <c:v>2.3237099999999999E-4</c:v>
                </c:pt>
                <c:pt idx="5">
                  <c:v>2.2151699999999999E-4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0.5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50232171751301"/>
          <c:y val="9.6117572318337674E-2"/>
          <c:w val="0.81345292205109476"/>
          <c:h val="0.6917174497050200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uart（改善後）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9.9345180000000006</c:v>
                </c:pt>
                <c:pt idx="1">
                  <c:v>12.278</c:v>
                </c:pt>
                <c:pt idx="2">
                  <c:v>13.464840000000001</c:v>
                </c:pt>
                <c:pt idx="3">
                  <c:v>14.60004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E5-4E57-A84F-9CBF4E540947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uart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6.8116479999999999</c:v>
                </c:pt>
                <c:pt idx="1">
                  <c:v>7.388274</c:v>
                </c:pt>
                <c:pt idx="2">
                  <c:v>7.2959379999999996</c:v>
                </c:pt>
                <c:pt idx="3">
                  <c:v>7.6334359999999997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9E5-4E57-A84F-9CBF4E540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  <c:majorUnit val="2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2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3.4976875817560745E-3"/>
          <c:y val="0"/>
          <c:w val="0.98316212452473162"/>
          <c:h val="8.66703505800095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627243111473756"/>
          <c:y val="8.3730160600177184E-2"/>
          <c:w val="0.78134362959378501"/>
          <c:h val="0.8224579885393300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uart（改善後）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  <a:alpha val="98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2.0801379999999998</c:v>
                </c:pt>
                <c:pt idx="1">
                  <c:v>2.1202380000000001</c:v>
                </c:pt>
                <c:pt idx="2">
                  <c:v>2.249838</c:v>
                </c:pt>
                <c:pt idx="3">
                  <c:v>2.1788059999999998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47-4CB0-8378-FE0AE00F91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1.558192</c:v>
                </c:pt>
                <c:pt idx="1">
                  <c:v>1.608136</c:v>
                </c:pt>
                <c:pt idx="2">
                  <c:v>1.392612</c:v>
                </c:pt>
                <c:pt idx="3">
                  <c:v>1.193228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D47-4CB0-8378-FE0AE00F9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  <c:majorUnit val="2"/>
      </c:valAx>
      <c:valAx>
        <c:axId val="7737716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At val="1024"/>
        <c:crossBetween val="midCat"/>
        <c:majorUnit val="0.25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627243111473756"/>
          <c:y val="8.3730160600177184E-2"/>
          <c:w val="0.78134362959378501"/>
          <c:h val="0.8224579885393300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uart（改善後）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  <a:alpha val="98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9.9345180000000006</c:v>
                </c:pt>
                <c:pt idx="1">
                  <c:v>12.278</c:v>
                </c:pt>
                <c:pt idx="2">
                  <c:v>13.464840000000001</c:v>
                </c:pt>
                <c:pt idx="3">
                  <c:v>14.60004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47-4CB0-8378-FE0AE00F91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6.8116479999999999</c:v>
                </c:pt>
                <c:pt idx="1">
                  <c:v>7.388274</c:v>
                </c:pt>
                <c:pt idx="2">
                  <c:v>7.2959379999999996</c:v>
                </c:pt>
                <c:pt idx="3">
                  <c:v>7.6334359999999997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D47-4CB0-8378-FE0AE00F9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  <c:majorUnit val="2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At val="1024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0.99884899999999999</c:v>
                </c:pt>
                <c:pt idx="1">
                  <c:v>2.7715900000000002</c:v>
                </c:pt>
                <c:pt idx="2">
                  <c:v>2.62859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1.1973400000000001</c:v>
                </c:pt>
                <c:pt idx="1">
                  <c:v>2.71082</c:v>
                </c:pt>
                <c:pt idx="2">
                  <c:v>2.6787899999999998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1.09345</c:v>
                </c:pt>
                <c:pt idx="1">
                  <c:v>2.36267</c:v>
                </c:pt>
                <c:pt idx="2">
                  <c:v>2.1121599999999998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Sheet1!$E$2:$E$4</c:f>
              <c:numCache>
                <c:formatCode>General</c:formatCode>
                <c:ptCount val="3"/>
                <c:pt idx="0">
                  <c:v>2.31804E-2</c:v>
                </c:pt>
                <c:pt idx="1">
                  <c:v>1.8421799999999999E-2</c:v>
                </c:pt>
                <c:pt idx="2">
                  <c:v>1.85319E-2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boost-r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Sheet1!$F$2:$F$4</c:f>
              <c:numCache>
                <c:formatCode>General</c:formatCode>
                <c:ptCount val="3"/>
                <c:pt idx="0">
                  <c:v>0.21384500000000001</c:v>
                </c:pt>
                <c:pt idx="1">
                  <c:v>0.23511399999999999</c:v>
                </c:pt>
                <c:pt idx="2">
                  <c:v>0.22209799999999999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10"/>
          <c:orientation val="minMax"/>
          <c:min val="1000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</c:valAx>
      <c:valAx>
        <c:axId val="773771647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1.8088</c:v>
                </c:pt>
                <c:pt idx="1">
                  <c:v>3.78769</c:v>
                </c:pt>
                <c:pt idx="2">
                  <c:v>3.3604599999999998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1.8431</c:v>
                </c:pt>
                <c:pt idx="1">
                  <c:v>3.9832700000000001</c:v>
                </c:pt>
                <c:pt idx="2">
                  <c:v>3.4749099999999999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1.04853</c:v>
                </c:pt>
                <c:pt idx="1">
                  <c:v>2.7806199999999999</c:v>
                </c:pt>
                <c:pt idx="2">
                  <c:v>2.1748500000000002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Sheet1!$E$2:$E$4</c:f>
              <c:numCache>
                <c:formatCode>General</c:formatCode>
                <c:ptCount val="3"/>
                <c:pt idx="0">
                  <c:v>1.9358699999999999E-3</c:v>
                </c:pt>
                <c:pt idx="1">
                  <c:v>8.9833000000000003E-4</c:v>
                </c:pt>
                <c:pt idx="2">
                  <c:v>5.22427E-4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boost-r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Sheet1!$F$2:$F$4</c:f>
              <c:numCache>
                <c:formatCode>General</c:formatCode>
                <c:ptCount val="3"/>
                <c:pt idx="0">
                  <c:v>0.59149099999999999</c:v>
                </c:pt>
                <c:pt idx="1">
                  <c:v>0.99038199999999998</c:v>
                </c:pt>
                <c:pt idx="2">
                  <c:v>0.78859699999999999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10"/>
          <c:orientation val="minMax"/>
          <c:min val="1000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0.78204200000000001</c:v>
                </c:pt>
                <c:pt idx="1">
                  <c:v>0.62855700000000003</c:v>
                </c:pt>
                <c:pt idx="2">
                  <c:v>0.67036300000000004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1.01586</c:v>
                </c:pt>
                <c:pt idx="1">
                  <c:v>0.62375199999999997</c:v>
                </c:pt>
                <c:pt idx="2">
                  <c:v>0.62615900000000002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0.91157600000000005</c:v>
                </c:pt>
                <c:pt idx="1">
                  <c:v>0.61884600000000001</c:v>
                </c:pt>
                <c:pt idx="2">
                  <c:v>0.52290899999999996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Sheet1!$E$2:$E$4</c:f>
              <c:numCache>
                <c:formatCode>General</c:formatCode>
                <c:ptCount val="3"/>
                <c:pt idx="0">
                  <c:v>1.27202E-3</c:v>
                </c:pt>
                <c:pt idx="1">
                  <c:v>8.3096600000000004E-4</c:v>
                </c:pt>
                <c:pt idx="2">
                  <c:v>5.1147499999999995E-4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boost-r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Sheet1!$F$2:$F$4</c:f>
              <c:numCache>
                <c:formatCode>General</c:formatCode>
                <c:ptCount val="3"/>
                <c:pt idx="0">
                  <c:v>0.37953300000000001</c:v>
                </c:pt>
                <c:pt idx="1">
                  <c:v>0.34437499999999999</c:v>
                </c:pt>
                <c:pt idx="2">
                  <c:v>0.24838199999999999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10"/>
          <c:orientation val="minMax"/>
          <c:min val="1000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0.75213300000000005</c:v>
                </c:pt>
                <c:pt idx="1">
                  <c:v>0.59179400000000004</c:v>
                </c:pt>
                <c:pt idx="2">
                  <c:v>0.60778299999999996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0.78875799999999996</c:v>
                </c:pt>
                <c:pt idx="1">
                  <c:v>0.64997199999999999</c:v>
                </c:pt>
                <c:pt idx="2">
                  <c:v>0.68247500000000005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0.89299499999999998</c:v>
                </c:pt>
                <c:pt idx="1">
                  <c:v>0.60785100000000003</c:v>
                </c:pt>
                <c:pt idx="2">
                  <c:v>0.523281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Sheet1!$E$2:$E$4</c:f>
              <c:numCache>
                <c:formatCode>General</c:formatCode>
                <c:ptCount val="3"/>
                <c:pt idx="0">
                  <c:v>1.24117E-3</c:v>
                </c:pt>
                <c:pt idx="1">
                  <c:v>8.7722199999999998E-4</c:v>
                </c:pt>
                <c:pt idx="2">
                  <c:v>4.9280299999999999E-4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boost-r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Sheet1!$F$2:$F$4</c:f>
              <c:numCache>
                <c:formatCode>General</c:formatCode>
                <c:ptCount val="3"/>
                <c:pt idx="0">
                  <c:v>0.40781800000000001</c:v>
                </c:pt>
                <c:pt idx="1">
                  <c:v>0.32320199999999999</c:v>
                </c:pt>
                <c:pt idx="2">
                  <c:v>0.27618999999999999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10"/>
          <c:orientation val="minMax"/>
          <c:min val="1000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E6A48-A1FA-4309-971F-250051ED802F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81164-4F73-4C8E-B265-9C48118E5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58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578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72E66-104F-3E6E-F48C-3AF364585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8A51E2D-E759-52E9-8D68-E16C8AEA9B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A8C5BED-DC52-379B-8D5E-498D6F6AE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AE55ED-D54A-1994-A739-3E5229B97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309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BE8BF-895C-3B77-01F1-7E874BC12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91F0770-44D4-32E9-1707-751A8FEB03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1AD2546-D97F-326A-88EC-4528C1458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164D57-E5D9-15E5-88F7-F805FE336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063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CD9E5-7746-721E-CF74-CB477C316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0A817D4-DE01-C491-90CE-FD1EC0EF8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67AC2B2-AA07-F39F-3B0A-547DC6CEE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F10894-4D24-8D4B-AFDE-962526FE9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15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1008C-D5B6-BE5B-F620-B654C5B90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E21D8D4-2BE9-AA2F-4BA1-F4EE714250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D1D9545-3FE2-5C00-7B34-2B5B9B39F8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CC3741-A55A-9E66-43C6-3195A27A5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566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61E9A-6CAA-9C8D-39D5-0CBF17451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5657230-F85F-3C85-50D4-83CF1C503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F2DC164-2598-6BC1-145E-15582C10C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68BB71-8A2A-874E-6F60-FDA835684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420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DA899-FA60-1C8E-826C-9F8F93AAC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571A952-33FA-87C9-AFAB-F8CCCBAF15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573F6B3-C38C-C2E0-F705-B6DEC719B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D4EA6F-EDF3-4D6B-A03B-F92E98DF6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293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44FB0-6D8A-3D68-CECB-C8AC3A270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373793E-F8BB-C05F-1AFF-90FAF1BCA0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BC90675-6589-264C-CBD8-D963FED92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1AC532-9B1B-170E-2A91-3FB10420A4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751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1130C-2703-8427-F8B3-BFC043463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32B5F0F-0E48-4B02-AF4C-BC1855A33E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97CFB04-D4D0-9C8E-F382-C6C579FE8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E0A663-C39E-DE83-3140-6F36C1C393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729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4AA11-6898-3DB9-EE27-7920E3928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9CF08FD-31FF-4A05-EE27-0FE20501BC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A226130-AA77-9BC6-4EF8-2D5A89974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8B9DF3-EC0A-1905-2FEC-D7B74BB14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704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16247-85D7-6176-3BC2-A0D95DF08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D836B70-CE4A-52C6-ADC4-794B017B83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3DAAD7D-F28B-B663-3DA8-D4E70C499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C7008A-00FF-A711-1D30-9371EA60CE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461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20C55-A0BD-F353-8A5E-A6D817303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96667A0-DA34-9353-E155-33436BD981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1E551B9-7127-4989-4E33-CC9C59D40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C24242-AF10-83CB-86DA-CEE4F218E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38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BDC8B-F7F0-25AB-1A2B-B5C155765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DEF2FF0-6D2D-EACA-B89B-E5870EAC0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C86DE3D-0EC7-BE81-A8FB-5AA18C052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8FB38E-DCE3-8157-7B37-0B023C583A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648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CF168-4E99-EF68-7F05-E6EE5DEB2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6C59A1C-071B-C98E-03C2-6763614FC4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08A0A0E-4216-7AE3-8BFB-9442E2016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C82E5-929D-ACAC-A815-F9D457087F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05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7FF45-EF57-4E84-6B80-935FAE98E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0A242DB-6E96-B649-9586-856D4D07F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7D6642F-0550-297E-B7E4-33B5D043D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1A492A-C20A-4433-851D-ADA590EB9B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840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4AEA3-BE09-DBE0-B91F-B2288DBFB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DBEEEFE-F55C-FDB3-57C2-E0DFAFBDA6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68B59F3-2DC1-39BD-D358-C48E63F8A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1C044E-889A-4533-AE70-1277B8F47E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31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3F20D-7CD6-E4CD-B90C-AE68394EC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256A5D1-1A16-1104-D02D-69DA5B2E0F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61D176C-AE54-A254-F48A-57CAEFEE8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80E92D-544D-CD7F-01CB-45045FB4FC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777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CE64F-B9C4-84BE-7BCA-75882069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32CD588-C17C-023A-346B-C10EA4A111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CF21CB2-6A27-AFB5-77C7-A3FDF4B5F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3FEB0D-D528-506B-BFBE-4156529053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47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34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0" userDrawn="1">
          <p15:clr>
            <a:srgbClr val="FBAE40"/>
          </p15:clr>
        </p15:guide>
        <p15:guide id="2" pos="170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37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65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14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23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34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8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968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0" userDrawn="1">
          <p15:clr>
            <a:srgbClr val="FBAE40"/>
          </p15:clr>
        </p15:guide>
        <p15:guide id="2" pos="17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79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82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80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kumimoji="1"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5700F7A-B686-FF7C-B6A8-4D9D64D5F157}"/>
              </a:ext>
            </a:extLst>
          </p:cNvPr>
          <p:cNvGrpSpPr/>
          <p:nvPr/>
        </p:nvGrpSpPr>
        <p:grpSpPr>
          <a:xfrm>
            <a:off x="-1128192" y="1337693"/>
            <a:ext cx="6775730" cy="3212434"/>
            <a:chOff x="-179" y="-16649"/>
            <a:chExt cx="2952929" cy="1485772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C0227119-989F-0C1D-FDFF-70E6B0C061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96880439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6CF1355-6388-2E39-E000-F4B6C58FA1FF}"/>
                </a:ext>
              </a:extLst>
            </p:cNvPr>
            <p:cNvSpPr txBox="1"/>
            <p:nvPr/>
          </p:nvSpPr>
          <p:spPr>
            <a:xfrm>
              <a:off x="455876" y="1355451"/>
              <a:ext cx="1680374" cy="1136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# of threads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D913D8C-46CD-536E-8651-FED9A94857DC}"/>
                </a:ext>
              </a:extLst>
            </p:cNvPr>
            <p:cNvSpPr txBox="1"/>
            <p:nvPr/>
          </p:nvSpPr>
          <p:spPr>
            <a:xfrm rot="16200000">
              <a:off x="-528259" y="602214"/>
              <a:ext cx="1163269" cy="107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Throughput [</a:t>
              </a:r>
              <a:r>
                <a:rPr kumimoji="1" lang="en-US" altLang="ja-JP" sz="1597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99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8247737-55BD-E3F0-496B-C7A31D84C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76927C6-C134-19E8-1620-DA185715D928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3280C4E5-70E5-5A54-50E7-2C35E0200B3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48607059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B6D3407-02C0-4D8D-A4C1-A5BFC0A7879A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66547A-4700-8517-B009-38EB37A026A9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データ数</a:t>
            </a:r>
            <a:endParaRPr kumimoji="1" lang="ja-JP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1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B57F660-4720-599F-12E0-432F4B2F2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10A433B-BC93-799E-0F16-89BBD30E3E2A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E1BF00E6-3DDC-EFE0-A422-81DC488C242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32004564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7DE5E24-A872-6824-E888-80F8D468DA91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9558C1-B843-5447-CB1A-3E159B2633D3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次元数</a:t>
            </a:r>
            <a:endParaRPr kumimoji="1" lang="ja-JP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16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50F67AF-AAAD-1FE3-34F9-E6A0730A6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44A75CC-10F1-5E3A-23B1-2A8A23CDEBA3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05A7E32C-ED28-E5C3-E851-803240174F8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83157420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291C491-C78A-BB5F-690B-974D1846D171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31BE25D-7DAF-A7D6-85F0-063AFBAE3F48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次元数</a:t>
            </a:r>
            <a:endParaRPr kumimoji="1" lang="ja-JP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7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EFF054E-DE86-DEC7-F597-24926000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F27DAF4-73C3-6362-16B7-7BB426773740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AE075C83-D711-E591-47B9-BC5A81061D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97198134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D33E94BF-A84D-C8A8-4F5D-864AD5FB0617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C0162F-8BF6-ADD8-EFC2-1EAF7514F359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次元数</a:t>
            </a:r>
            <a:endParaRPr kumimoji="1" lang="ja-JP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63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25809E4-55A6-3B08-75E2-69EE2A038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DB6AF5C-2B26-FE67-4045-70C1FB827C44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E30DEE1E-0B32-BE67-A759-4905B7ED8BA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61820024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D43B4B4-67A4-2A94-CFCB-95FC0B9B8153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EFAB12-AA01-3311-B7D1-EC678C05FF1B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次元数</a:t>
            </a:r>
            <a:endParaRPr kumimoji="1" lang="ja-JP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1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874AA7F-FBD8-17C7-93F5-E58B1D435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E2C2F71-904A-4DC7-9FFF-387DCDC7FA4F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784689C7-BDB5-CEB0-5FFB-8CC7A214734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67023865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EB45E61-A309-990F-240E-570B10741BD0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926C1D-253D-0E0F-D178-C079BF48067F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次元数</a:t>
            </a:r>
            <a:endParaRPr kumimoji="1" lang="ja-JP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2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062816E-8105-6849-CE78-3018653FC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B11128D-2818-4004-0ED9-1D827DA14F45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49D6B02B-1D1B-E7A0-E6D5-C92A425E51B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26643736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0B4FE92-EA5C-84DD-324D-B9B9AD3D763E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ECA4E3-C0DF-6DFA-CD41-949B6947254E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次元数</a:t>
            </a:r>
            <a:endParaRPr kumimoji="1" lang="ja-JP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89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F51CC59-5439-28DC-4020-2B1C1A722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DA7C2E1-169D-FF89-D657-212543CFEC0C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033E1477-8CFD-36D2-0C6F-88936CE080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2296032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056C04F-C47A-1662-B4A4-2374500653A6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E11136-67F3-4A25-7DBA-0E8C21015207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</a:rPr>
              <a:t>スキュー</a:t>
            </a:r>
          </a:p>
        </p:txBody>
      </p:sp>
    </p:spTree>
    <p:extLst>
      <p:ext uri="{BB962C8B-B14F-4D97-AF65-F5344CB8AC3E}">
        <p14:creationId xmlns:p14="http://schemas.microsoft.com/office/powerpoint/2010/main" val="2316520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0F2F0F6-7C59-715C-6C1E-BCB618F84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292C933-412A-6EBC-0433-1EB28C312591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9223BE09-F6B9-0184-7A09-192BA577319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02673096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20FB02F-4FD6-A2E3-FD58-27311DFC97D3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CB3E234-F227-EB88-95F7-5F91A3585489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</a:rPr>
              <a:t>スキュー</a:t>
            </a:r>
          </a:p>
        </p:txBody>
      </p:sp>
    </p:spTree>
    <p:extLst>
      <p:ext uri="{BB962C8B-B14F-4D97-AF65-F5344CB8AC3E}">
        <p14:creationId xmlns:p14="http://schemas.microsoft.com/office/powerpoint/2010/main" val="3981316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21DBC06-C592-66B2-6223-50C26D9A5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B6B3356-1FD5-3B61-BD54-EF1C52853057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7241E2A0-C8FD-0997-8A2A-6993A9F7D5E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67462086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E107CC6-FA3D-A19F-D2DB-7AE2E005BB86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F3D6BB8-83DC-F31B-376D-9A12FCAF5C85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</a:rPr>
              <a:t>スキュー</a:t>
            </a:r>
          </a:p>
        </p:txBody>
      </p:sp>
    </p:spTree>
    <p:extLst>
      <p:ext uri="{BB962C8B-B14F-4D97-AF65-F5344CB8AC3E}">
        <p14:creationId xmlns:p14="http://schemas.microsoft.com/office/powerpoint/2010/main" val="129575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98194FB-D297-2860-983C-D8CD289E7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D28F44C-FF80-52EF-9837-1F2D3ED7CA72}"/>
              </a:ext>
            </a:extLst>
          </p:cNvPr>
          <p:cNvGrpSpPr/>
          <p:nvPr/>
        </p:nvGrpSpPr>
        <p:grpSpPr>
          <a:xfrm>
            <a:off x="-386411" y="1582829"/>
            <a:ext cx="5787085" cy="2672346"/>
            <a:chOff x="6732" y="0"/>
            <a:chExt cx="5857185" cy="2111679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0B548CDB-D0DE-3D02-CB2D-09F151321938}"/>
                </a:ext>
              </a:extLst>
            </p:cNvPr>
            <p:cNvGrpSpPr/>
            <p:nvPr/>
          </p:nvGrpSpPr>
          <p:grpSpPr>
            <a:xfrm>
              <a:off x="6732" y="0"/>
              <a:ext cx="2858344" cy="2111679"/>
              <a:chOff x="-38621" y="-69361"/>
              <a:chExt cx="2989640" cy="1257719"/>
            </a:xfrm>
          </p:grpSpPr>
          <p:graphicFrame>
            <p:nvGraphicFramePr>
              <p:cNvPr id="7" name="グラフ 6">
                <a:extLst>
                  <a:ext uri="{FF2B5EF4-FFF2-40B4-BE49-F238E27FC236}">
                    <a16:creationId xmlns:a16="http://schemas.microsoft.com/office/drawing/2014/main" id="{69937321-093C-3E05-5796-1FDF36B9BA42}"/>
                  </a:ext>
                </a:extLst>
              </p:cNvPr>
              <p:cNvGraphicFramePr/>
              <p:nvPr/>
            </p:nvGraphicFramePr>
            <p:xfrm>
              <a:off x="179503" y="-69361"/>
              <a:ext cx="2771516" cy="125771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28169A4-AC32-A906-34B2-CFD6BA335650}"/>
                  </a:ext>
                </a:extLst>
              </p:cNvPr>
              <p:cNvSpPr txBox="1"/>
              <p:nvPr/>
            </p:nvSpPr>
            <p:spPr>
              <a:xfrm>
                <a:off x="333022" y="1058532"/>
                <a:ext cx="2333480" cy="79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ページサイズ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[byte]</a:t>
                </a:r>
                <a:endParaRPr kumimoji="1" lang="ja-JP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FE58863-343C-05DD-D9B4-E7CC0636D5DB}"/>
                  </a:ext>
                </a:extLst>
              </p:cNvPr>
              <p:cNvSpPr txBox="1"/>
              <p:nvPr/>
            </p:nvSpPr>
            <p:spPr>
              <a:xfrm rot="16200000">
                <a:off x="-577796" y="469985"/>
                <a:ext cx="1257548" cy="1791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スループット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</a:t>
                </a:r>
                <a:r>
                  <a:rPr kumimoji="1" lang="en-US" altLang="ja-JP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MRec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/s]</a:t>
                </a:r>
                <a:endParaRPr kumimoji="1" lang="ja-JP" altLang="en-US" sz="1100" dirty="0"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30FD7751-F2D5-A088-1D59-AC51962523C8}"/>
                </a:ext>
              </a:extLst>
            </p:cNvPr>
            <p:cNvGrpSpPr/>
            <p:nvPr/>
          </p:nvGrpSpPr>
          <p:grpSpPr>
            <a:xfrm>
              <a:off x="2838590" y="279"/>
              <a:ext cx="3025327" cy="2111398"/>
              <a:chOff x="-34331" y="-16653"/>
              <a:chExt cx="2987079" cy="1212256"/>
            </a:xfrm>
          </p:grpSpPr>
          <p:graphicFrame>
            <p:nvGraphicFramePr>
              <p:cNvPr id="11" name="グラフ 10">
                <a:extLst>
                  <a:ext uri="{FF2B5EF4-FFF2-40B4-BE49-F238E27FC236}">
                    <a16:creationId xmlns:a16="http://schemas.microsoft.com/office/drawing/2014/main" id="{B2DA9925-175F-8966-611D-07940541D262}"/>
                  </a:ext>
                </a:extLst>
              </p:cNvPr>
              <p:cNvGraphicFramePr/>
              <p:nvPr/>
            </p:nvGraphicFramePr>
            <p:xfrm>
              <a:off x="171572" y="-16649"/>
              <a:ext cx="2781176" cy="121225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22DA199-8EF4-9EEC-95E2-C47B53C2AEED}"/>
                  </a:ext>
                </a:extLst>
              </p:cNvPr>
              <p:cNvSpPr txBox="1"/>
              <p:nvPr/>
            </p:nvSpPr>
            <p:spPr>
              <a:xfrm>
                <a:off x="234973" y="1070454"/>
                <a:ext cx="2475120" cy="76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ページサイズ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[byte]</a:t>
                </a:r>
                <a:endParaRPr kumimoji="1" lang="ja-JP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8B21EF1-DAF7-8F37-4443-E91C2F9F9FCA}"/>
                  </a:ext>
                </a:extLst>
              </p:cNvPr>
              <p:cNvSpPr txBox="1"/>
              <p:nvPr/>
            </p:nvSpPr>
            <p:spPr>
              <a:xfrm rot="16200000">
                <a:off x="-555878" y="504894"/>
                <a:ext cx="1212255" cy="169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スループット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</a:t>
                </a:r>
                <a:r>
                  <a:rPr kumimoji="1" lang="en-US" altLang="ja-JP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MRec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/s]</a:t>
                </a:r>
                <a:endParaRPr kumimoji="1" lang="ja-JP" altLang="en-US" sz="1100" dirty="0">
                  <a:latin typeface="Cambria Math" panose="02040503050406030204" pitchFamily="18" charset="0"/>
                </a:endParaRPr>
              </a:p>
            </p:txBody>
          </p:sp>
        </p:grp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15861C-DFE6-FF92-E7F8-AE6C457C1770}"/>
              </a:ext>
            </a:extLst>
          </p:cNvPr>
          <p:cNvSpPr txBox="1"/>
          <p:nvPr/>
        </p:nvSpPr>
        <p:spPr>
          <a:xfrm>
            <a:off x="2858380" y="3593226"/>
            <a:ext cx="230877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範囲検索</a:t>
            </a:r>
            <a:endParaRPr kumimoji="1" lang="ja-JP" altLang="en-US" sz="1100" dirty="0">
              <a:latin typeface="Cambria Math" panose="020405030504060302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31B34D-64FB-06D1-8A93-0DC39C636827}"/>
              </a:ext>
            </a:extLst>
          </p:cNvPr>
          <p:cNvSpPr txBox="1"/>
          <p:nvPr/>
        </p:nvSpPr>
        <p:spPr>
          <a:xfrm>
            <a:off x="360292" y="3578066"/>
            <a:ext cx="189466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挿入</a:t>
            </a:r>
            <a:endParaRPr kumimoji="1" lang="ja-JP" altLang="en-US" sz="11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89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737AE89-AED8-EBD0-FC53-AEC8F4F46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D2776CE-C7B4-6A92-5992-3BA11D117014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22A8E0D9-9281-A146-FD2A-E660931B7B6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08022350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EADA9DE-7DED-DB23-5DAF-A8F86642D248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FB907E-B34F-1015-7A72-9E94D9D0C827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</a:rPr>
              <a:t>スキュー</a:t>
            </a:r>
          </a:p>
        </p:txBody>
      </p:sp>
    </p:spTree>
    <p:extLst>
      <p:ext uri="{BB962C8B-B14F-4D97-AF65-F5344CB8AC3E}">
        <p14:creationId xmlns:p14="http://schemas.microsoft.com/office/powerpoint/2010/main" val="3043382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460BC9C-E0CE-0F5E-CD3C-13325CE16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83E2DA7-04B5-7C58-48F9-50DB13D2F0F1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B6247449-DAB5-CDF1-4587-E9B5DEA7266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93015776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E626407-646F-AD88-CCE2-B4CD45F9BDD9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31AAD0-3933-45BC-7DF4-8A81C9A645AF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</a:rPr>
              <a:t>スキュー</a:t>
            </a:r>
          </a:p>
        </p:txBody>
      </p:sp>
    </p:spTree>
    <p:extLst>
      <p:ext uri="{BB962C8B-B14F-4D97-AF65-F5344CB8AC3E}">
        <p14:creationId xmlns:p14="http://schemas.microsoft.com/office/powerpoint/2010/main" val="754265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D9656-A129-7031-7550-AC10F0A15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0D54C3F-FFDD-EF7E-AA10-756E8CB765B8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C795E03F-6512-ABBE-75F0-008AA8460B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52619707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0E00A64-4BF1-4B44-00F1-12BD5D570F5B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FB835C-ABC1-6592-83D9-B322C1E2A6FC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</a:rPr>
              <a:t>スキュー</a:t>
            </a:r>
          </a:p>
        </p:txBody>
      </p:sp>
    </p:spTree>
    <p:extLst>
      <p:ext uri="{BB962C8B-B14F-4D97-AF65-F5344CB8AC3E}">
        <p14:creationId xmlns:p14="http://schemas.microsoft.com/office/powerpoint/2010/main" val="73224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77B93E1-E178-95F5-D90D-D04E8B76B696}"/>
              </a:ext>
            </a:extLst>
          </p:cNvPr>
          <p:cNvGrpSpPr/>
          <p:nvPr/>
        </p:nvGrpSpPr>
        <p:grpSpPr>
          <a:xfrm>
            <a:off x="-1" y="0"/>
            <a:ext cx="5246785" cy="5400675"/>
            <a:chOff x="7250" y="-69361"/>
            <a:chExt cx="2859887" cy="1257718"/>
          </a:xfrm>
        </p:grpSpPr>
        <p:graphicFrame>
          <p:nvGraphicFramePr>
            <p:cNvPr id="7" name="グラフ 6">
              <a:extLst>
                <a:ext uri="{FF2B5EF4-FFF2-40B4-BE49-F238E27FC236}">
                  <a16:creationId xmlns:a16="http://schemas.microsoft.com/office/drawing/2014/main" id="{70B10182-AFD4-F251-6CAF-9BCD3F01096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80371004"/>
                </p:ext>
              </p:extLst>
            </p:nvPr>
          </p:nvGraphicFramePr>
          <p:xfrm>
            <a:off x="175010" y="-69361"/>
            <a:ext cx="2692127" cy="11860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F4DFC79-4932-E3FF-DBEE-140BAB665251}"/>
                </a:ext>
              </a:extLst>
            </p:cNvPr>
            <p:cNvSpPr txBox="1"/>
            <p:nvPr/>
          </p:nvSpPr>
          <p:spPr>
            <a:xfrm>
              <a:off x="312395" y="1116681"/>
              <a:ext cx="2333480" cy="716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ページサイズ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[byte]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D6BE0D8-3600-FAF2-4435-1F22723A7104}"/>
                </a:ext>
              </a:extLst>
            </p:cNvPr>
            <p:cNvSpPr txBox="1"/>
            <p:nvPr/>
          </p:nvSpPr>
          <p:spPr>
            <a:xfrm rot="16200000">
              <a:off x="-213628" y="475618"/>
              <a:ext cx="609517" cy="1677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48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18166F1-02BB-DD18-2AC7-1A950EA9E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6BC33F3-8652-006F-8397-047BECFA7256}"/>
              </a:ext>
            </a:extLst>
          </p:cNvPr>
          <p:cNvGrpSpPr/>
          <p:nvPr/>
        </p:nvGrpSpPr>
        <p:grpSpPr>
          <a:xfrm>
            <a:off x="-1" y="0"/>
            <a:ext cx="5246785" cy="5400675"/>
            <a:chOff x="7250" y="-69361"/>
            <a:chExt cx="2859887" cy="1257718"/>
          </a:xfrm>
        </p:grpSpPr>
        <p:graphicFrame>
          <p:nvGraphicFramePr>
            <p:cNvPr id="7" name="グラフ 6">
              <a:extLst>
                <a:ext uri="{FF2B5EF4-FFF2-40B4-BE49-F238E27FC236}">
                  <a16:creationId xmlns:a16="http://schemas.microsoft.com/office/drawing/2014/main" id="{EFFA739E-DDC0-182A-442F-AF36DD305C7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31185756"/>
                </p:ext>
              </p:extLst>
            </p:nvPr>
          </p:nvGraphicFramePr>
          <p:xfrm>
            <a:off x="175010" y="-69361"/>
            <a:ext cx="2692127" cy="11860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2D077B7-C7F1-25A8-1FC3-68E028B5A29C}"/>
                </a:ext>
              </a:extLst>
            </p:cNvPr>
            <p:cNvSpPr txBox="1"/>
            <p:nvPr/>
          </p:nvSpPr>
          <p:spPr>
            <a:xfrm>
              <a:off x="312395" y="1116681"/>
              <a:ext cx="2333480" cy="716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ページサイズ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[byte]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460C07B-DC90-1536-CCD9-71BB7B1EC129}"/>
                </a:ext>
              </a:extLst>
            </p:cNvPr>
            <p:cNvSpPr txBox="1"/>
            <p:nvPr/>
          </p:nvSpPr>
          <p:spPr>
            <a:xfrm rot="16200000">
              <a:off x="-213628" y="475618"/>
              <a:ext cx="609517" cy="1677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812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6991DED-C0F1-FDFD-D499-939581A13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45445C1-B7DD-8911-F205-8E4136515703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C65D204C-9EF6-768E-486E-FA6D09E1BBD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26724706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7713DFC-0829-81AA-B5B3-31644B230BD6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85F1B9-FD2C-80F3-83C8-EC15DF4B83DE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データ数</a:t>
            </a:r>
            <a:endParaRPr kumimoji="1" lang="ja-JP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1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63B84F-3BDD-9116-C3E3-148E006EB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3C6A24B-A414-5020-1C3F-7F0E97CD21D6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B8346902-1210-4A2F-61C8-5D349473D6A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57756563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CDE9F9E-871C-1738-7C14-30E55DE07630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70284E2-C567-B662-C0A2-3A1EBFBAFBC2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データ数</a:t>
            </a:r>
            <a:endParaRPr kumimoji="1" lang="ja-JP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2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BA74856-6CA2-1EF3-0AD7-B50899B6F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23D5E04-605D-0F1E-300E-E9F3A18D9461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7859897E-7E0E-141E-E30C-93A6057DDD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52846386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4CB7428-BC22-55D3-1C85-D2F30902A63F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1296FCE-7447-9384-DFD9-40B4C44821CA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データ数</a:t>
            </a:r>
            <a:endParaRPr kumimoji="1" lang="ja-JP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5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88F3318-8C70-95A8-4CB8-BCDF56921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D188582-F1C3-B023-284D-D43B2231143A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0FC48CC6-DD89-3782-8FFE-F30C930253D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65482228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DD8EB0A-D495-3A1C-B275-6529ABFFAD32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8D747B-57E0-349C-9F31-B430AE96790C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データ数</a:t>
            </a:r>
            <a:endParaRPr kumimoji="1" lang="ja-JP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54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BABF9F5-A075-0E94-5F1D-977913076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FD1564E-9AE0-2B34-540B-C1F82A3E1F3C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CAC671D3-2CAB-6992-400D-C15987A8D48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44481466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37653CC-E795-A2D4-B1E1-9FE65797ADC4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C41F43B-0B30-3A2C-7A4C-1B1DACC8BE47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データ数</a:t>
            </a:r>
            <a:endParaRPr kumimoji="1" lang="ja-JP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87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687</TotalTime>
  <Words>214</Words>
  <Application>Microsoft Office PowerPoint</Application>
  <PresentationFormat>ユーザー設定</PresentationFormat>
  <Paragraphs>84</Paragraphs>
  <Slides>22</Slides>
  <Notes>18</Notes>
  <HiddenSlides>21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游ゴシック</vt:lpstr>
      <vt:lpstr>Arial</vt:lpstr>
      <vt:lpstr>Calibri</vt:lpstr>
      <vt:lpstr>Calibri Light</vt:lpstr>
      <vt:lpstr>Cambria Math</vt:lpstr>
      <vt:lpstr>Office 2013 - 2022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SUGIE Yusuke</cp:lastModifiedBy>
  <cp:revision>33</cp:revision>
  <dcterms:created xsi:type="dcterms:W3CDTF">2021-06-07T07:27:46Z</dcterms:created>
  <dcterms:modified xsi:type="dcterms:W3CDTF">2024-02-11T13:11:59Z</dcterms:modified>
</cp:coreProperties>
</file>