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</p:sldIdLst>
  <p:sldSz cx="1476375" cy="1223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314" y="3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Extg. 1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Extg. 2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Extg. 3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Extg. 4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Prop.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Prop.+A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Prop.+AB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0349932249322494"/>
          <c:y val="0.19035434725190289"/>
          <c:w val="0.68769918699186994"/>
          <c:h val="0.5823229126606694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rgbClr val="4472C4">
                  <a:lumMod val="7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12700">
                <a:solidFill>
                  <a:srgbClr val="4472C4">
                    <a:lumMod val="75000"/>
                  </a:srgb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rgbClr val="4472C4">
                  <a:lumMod val="75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472C4">
                  <a:lumMod val="60000"/>
                  <a:lumOff val="40000"/>
                </a:srgbClr>
              </a:solidFill>
              <a:ln w="12700">
                <a:solidFill>
                  <a:srgbClr val="4472C4">
                    <a:lumMod val="75000"/>
                  </a:srgb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ax val="8192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ax val="2.2999999999999998"/>
          <c:min val="1.1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4.2391598915989164E-3"/>
          <c:y val="9.5294979230196655E-3"/>
          <c:w val="0.99152168021680198"/>
          <c:h val="0.107470477603920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28" y="200311"/>
            <a:ext cx="1254919" cy="426120"/>
          </a:xfrm>
        </p:spPr>
        <p:txBody>
          <a:bodyPr anchor="b"/>
          <a:lstStyle>
            <a:lvl1pPr algn="ctr">
              <a:defRPr sz="9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47" y="642864"/>
            <a:ext cx="1107281" cy="295508"/>
          </a:xfrm>
        </p:spPr>
        <p:txBody>
          <a:bodyPr/>
          <a:lstStyle>
            <a:lvl1pPr marL="0" indent="0" algn="ctr">
              <a:buNone/>
              <a:defRPr sz="388"/>
            </a:lvl1pPr>
            <a:lvl2pPr marL="73838" indent="0" algn="ctr">
              <a:buNone/>
              <a:defRPr sz="323"/>
            </a:lvl2pPr>
            <a:lvl3pPr marL="147676" indent="0" algn="ctr">
              <a:buNone/>
              <a:defRPr sz="291"/>
            </a:lvl3pPr>
            <a:lvl4pPr marL="221513" indent="0" algn="ctr">
              <a:buNone/>
              <a:defRPr sz="258"/>
            </a:lvl4pPr>
            <a:lvl5pPr marL="295351" indent="0" algn="ctr">
              <a:buNone/>
              <a:defRPr sz="258"/>
            </a:lvl5pPr>
            <a:lvl6pPr marL="369189" indent="0" algn="ctr">
              <a:buNone/>
              <a:defRPr sz="258"/>
            </a:lvl6pPr>
            <a:lvl7pPr marL="443027" indent="0" algn="ctr">
              <a:buNone/>
              <a:defRPr sz="258"/>
            </a:lvl7pPr>
            <a:lvl8pPr marL="516865" indent="0" algn="ctr">
              <a:buNone/>
              <a:defRPr sz="258"/>
            </a:lvl8pPr>
            <a:lvl9pPr marL="590702" indent="0" algn="ctr">
              <a:buNone/>
              <a:defRPr sz="25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400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" userDrawn="1">
          <p15:clr>
            <a:srgbClr val="FBAE40"/>
          </p15:clr>
        </p15:guide>
        <p15:guide id="2" pos="46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23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531" y="65165"/>
            <a:ext cx="318343" cy="103725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501" y="65165"/>
            <a:ext cx="936575" cy="103725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98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32" y="305141"/>
            <a:ext cx="1273373" cy="509135"/>
          </a:xfrm>
        </p:spPr>
        <p:txBody>
          <a:bodyPr anchor="b"/>
          <a:lstStyle>
            <a:lvl1pPr>
              <a:defRPr sz="9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32" y="819092"/>
            <a:ext cx="1273373" cy="267742"/>
          </a:xfrm>
        </p:spPr>
        <p:txBody>
          <a:bodyPr/>
          <a:lstStyle>
            <a:lvl1pPr marL="0" indent="0">
              <a:buNone/>
              <a:defRPr sz="388">
                <a:solidFill>
                  <a:schemeClr val="tx1"/>
                </a:solidFill>
              </a:defRPr>
            </a:lvl1pPr>
            <a:lvl2pPr marL="73838" indent="0">
              <a:buNone/>
              <a:defRPr sz="323">
                <a:solidFill>
                  <a:schemeClr val="tx1">
                    <a:tint val="75000"/>
                  </a:schemeClr>
                </a:solidFill>
              </a:defRPr>
            </a:lvl2pPr>
            <a:lvl3pPr marL="147676" indent="0">
              <a:buNone/>
              <a:defRPr sz="291">
                <a:solidFill>
                  <a:schemeClr val="tx1">
                    <a:tint val="75000"/>
                  </a:schemeClr>
                </a:solidFill>
              </a:defRPr>
            </a:lvl3pPr>
            <a:lvl4pPr marL="221513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4pPr>
            <a:lvl5pPr marL="295351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5pPr>
            <a:lvl6pPr marL="369189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6pPr>
            <a:lvl7pPr marL="443027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7pPr>
            <a:lvl8pPr marL="516865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8pPr>
            <a:lvl9pPr marL="590702" indent="0">
              <a:buNone/>
              <a:defRPr sz="2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8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01" y="325824"/>
            <a:ext cx="627459" cy="7765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415" y="325824"/>
            <a:ext cx="627459" cy="7765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4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3" y="65165"/>
            <a:ext cx="1273373" cy="2365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93" y="300041"/>
            <a:ext cx="624576" cy="147045"/>
          </a:xfrm>
        </p:spPr>
        <p:txBody>
          <a:bodyPr anchor="b"/>
          <a:lstStyle>
            <a:lvl1pPr marL="0" indent="0">
              <a:buNone/>
              <a:defRPr sz="388" b="1"/>
            </a:lvl1pPr>
            <a:lvl2pPr marL="73838" indent="0">
              <a:buNone/>
              <a:defRPr sz="323" b="1"/>
            </a:lvl2pPr>
            <a:lvl3pPr marL="147676" indent="0">
              <a:buNone/>
              <a:defRPr sz="291" b="1"/>
            </a:lvl3pPr>
            <a:lvl4pPr marL="221513" indent="0">
              <a:buNone/>
              <a:defRPr sz="258" b="1"/>
            </a:lvl4pPr>
            <a:lvl5pPr marL="295351" indent="0">
              <a:buNone/>
              <a:defRPr sz="258" b="1"/>
            </a:lvl5pPr>
            <a:lvl6pPr marL="369189" indent="0">
              <a:buNone/>
              <a:defRPr sz="258" b="1"/>
            </a:lvl6pPr>
            <a:lvl7pPr marL="443027" indent="0">
              <a:buNone/>
              <a:defRPr sz="258" b="1"/>
            </a:lvl7pPr>
            <a:lvl8pPr marL="516865" indent="0">
              <a:buNone/>
              <a:defRPr sz="258" b="1"/>
            </a:lvl8pPr>
            <a:lvl9pPr marL="590702" indent="0">
              <a:buNone/>
              <a:defRPr sz="25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93" y="447086"/>
            <a:ext cx="624576" cy="6575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415" y="300041"/>
            <a:ext cx="627652" cy="147045"/>
          </a:xfrm>
        </p:spPr>
        <p:txBody>
          <a:bodyPr anchor="b"/>
          <a:lstStyle>
            <a:lvl1pPr marL="0" indent="0">
              <a:buNone/>
              <a:defRPr sz="388" b="1"/>
            </a:lvl1pPr>
            <a:lvl2pPr marL="73838" indent="0">
              <a:buNone/>
              <a:defRPr sz="323" b="1"/>
            </a:lvl2pPr>
            <a:lvl3pPr marL="147676" indent="0">
              <a:buNone/>
              <a:defRPr sz="291" b="1"/>
            </a:lvl3pPr>
            <a:lvl4pPr marL="221513" indent="0">
              <a:buNone/>
              <a:defRPr sz="258" b="1"/>
            </a:lvl4pPr>
            <a:lvl5pPr marL="295351" indent="0">
              <a:buNone/>
              <a:defRPr sz="258" b="1"/>
            </a:lvl5pPr>
            <a:lvl6pPr marL="369189" indent="0">
              <a:buNone/>
              <a:defRPr sz="258" b="1"/>
            </a:lvl6pPr>
            <a:lvl7pPr marL="443027" indent="0">
              <a:buNone/>
              <a:defRPr sz="258" b="1"/>
            </a:lvl7pPr>
            <a:lvl8pPr marL="516865" indent="0">
              <a:buNone/>
              <a:defRPr sz="258" b="1"/>
            </a:lvl8pPr>
            <a:lvl9pPr marL="590702" indent="0">
              <a:buNone/>
              <a:defRPr sz="25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415" y="447086"/>
            <a:ext cx="627652" cy="6575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22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850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" userDrawn="1">
          <p15:clr>
            <a:srgbClr val="FBAE40"/>
          </p15:clr>
        </p15:guide>
        <p15:guide id="2" pos="46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74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" userDrawn="1">
          <p15:clr>
            <a:srgbClr val="FBAE40"/>
          </p15:clr>
        </p15:guide>
        <p15:guide id="2" pos="46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3" y="81598"/>
            <a:ext cx="476169" cy="285591"/>
          </a:xfrm>
        </p:spPr>
        <p:txBody>
          <a:bodyPr anchor="b"/>
          <a:lstStyle>
            <a:lvl1pPr>
              <a:defRPr sz="51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52" y="176228"/>
            <a:ext cx="747415" cy="869807"/>
          </a:xfrm>
        </p:spPr>
        <p:txBody>
          <a:bodyPr/>
          <a:lstStyle>
            <a:lvl1pPr>
              <a:defRPr sz="517"/>
            </a:lvl1pPr>
            <a:lvl2pPr>
              <a:defRPr sz="452"/>
            </a:lvl2pPr>
            <a:lvl3pPr>
              <a:defRPr sz="388"/>
            </a:lvl3pPr>
            <a:lvl4pPr>
              <a:defRPr sz="323"/>
            </a:lvl4pPr>
            <a:lvl5pPr>
              <a:defRPr sz="323"/>
            </a:lvl5pPr>
            <a:lvl6pPr>
              <a:defRPr sz="323"/>
            </a:lvl6pPr>
            <a:lvl7pPr>
              <a:defRPr sz="323"/>
            </a:lvl7pPr>
            <a:lvl8pPr>
              <a:defRPr sz="323"/>
            </a:lvl8pPr>
            <a:lvl9pPr>
              <a:defRPr sz="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93" y="367189"/>
            <a:ext cx="476169" cy="680263"/>
          </a:xfrm>
        </p:spPr>
        <p:txBody>
          <a:bodyPr/>
          <a:lstStyle>
            <a:lvl1pPr marL="0" indent="0">
              <a:buNone/>
              <a:defRPr sz="258"/>
            </a:lvl1pPr>
            <a:lvl2pPr marL="73838" indent="0">
              <a:buNone/>
              <a:defRPr sz="226"/>
            </a:lvl2pPr>
            <a:lvl3pPr marL="147676" indent="0">
              <a:buNone/>
              <a:defRPr sz="194"/>
            </a:lvl3pPr>
            <a:lvl4pPr marL="221513" indent="0">
              <a:buNone/>
              <a:defRPr sz="162"/>
            </a:lvl4pPr>
            <a:lvl5pPr marL="295351" indent="0">
              <a:buNone/>
              <a:defRPr sz="162"/>
            </a:lvl5pPr>
            <a:lvl6pPr marL="369189" indent="0">
              <a:buNone/>
              <a:defRPr sz="162"/>
            </a:lvl6pPr>
            <a:lvl7pPr marL="443027" indent="0">
              <a:buNone/>
              <a:defRPr sz="162"/>
            </a:lvl7pPr>
            <a:lvl8pPr marL="516865" indent="0">
              <a:buNone/>
              <a:defRPr sz="162"/>
            </a:lvl8pPr>
            <a:lvl9pPr marL="590702" indent="0">
              <a:buNone/>
              <a:defRPr sz="1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12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" userDrawn="1">
          <p15:clr>
            <a:srgbClr val="FBAE40"/>
          </p15:clr>
        </p15:guide>
        <p15:guide id="2" pos="46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93" y="81598"/>
            <a:ext cx="476169" cy="285591"/>
          </a:xfrm>
        </p:spPr>
        <p:txBody>
          <a:bodyPr anchor="b"/>
          <a:lstStyle>
            <a:lvl1pPr>
              <a:defRPr sz="51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652" y="176228"/>
            <a:ext cx="747415" cy="869807"/>
          </a:xfrm>
        </p:spPr>
        <p:txBody>
          <a:bodyPr anchor="t"/>
          <a:lstStyle>
            <a:lvl1pPr marL="0" indent="0">
              <a:buNone/>
              <a:defRPr sz="517"/>
            </a:lvl1pPr>
            <a:lvl2pPr marL="73838" indent="0">
              <a:buNone/>
              <a:defRPr sz="452"/>
            </a:lvl2pPr>
            <a:lvl3pPr marL="147676" indent="0">
              <a:buNone/>
              <a:defRPr sz="388"/>
            </a:lvl3pPr>
            <a:lvl4pPr marL="221513" indent="0">
              <a:buNone/>
              <a:defRPr sz="323"/>
            </a:lvl4pPr>
            <a:lvl5pPr marL="295351" indent="0">
              <a:buNone/>
              <a:defRPr sz="323"/>
            </a:lvl5pPr>
            <a:lvl6pPr marL="369189" indent="0">
              <a:buNone/>
              <a:defRPr sz="323"/>
            </a:lvl6pPr>
            <a:lvl7pPr marL="443027" indent="0">
              <a:buNone/>
              <a:defRPr sz="323"/>
            </a:lvl7pPr>
            <a:lvl8pPr marL="516865" indent="0">
              <a:buNone/>
              <a:defRPr sz="323"/>
            </a:lvl8pPr>
            <a:lvl9pPr marL="590702" indent="0">
              <a:buNone/>
              <a:defRPr sz="32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93" y="367189"/>
            <a:ext cx="476169" cy="680263"/>
          </a:xfrm>
        </p:spPr>
        <p:txBody>
          <a:bodyPr/>
          <a:lstStyle>
            <a:lvl1pPr marL="0" indent="0">
              <a:buNone/>
              <a:defRPr sz="258"/>
            </a:lvl1pPr>
            <a:lvl2pPr marL="73838" indent="0">
              <a:buNone/>
              <a:defRPr sz="226"/>
            </a:lvl2pPr>
            <a:lvl3pPr marL="147676" indent="0">
              <a:buNone/>
              <a:defRPr sz="194"/>
            </a:lvl3pPr>
            <a:lvl4pPr marL="221513" indent="0">
              <a:buNone/>
              <a:defRPr sz="162"/>
            </a:lvl4pPr>
            <a:lvl5pPr marL="295351" indent="0">
              <a:buNone/>
              <a:defRPr sz="162"/>
            </a:lvl5pPr>
            <a:lvl6pPr marL="369189" indent="0">
              <a:buNone/>
              <a:defRPr sz="162"/>
            </a:lvl6pPr>
            <a:lvl7pPr marL="443027" indent="0">
              <a:buNone/>
              <a:defRPr sz="162"/>
            </a:lvl7pPr>
            <a:lvl8pPr marL="516865" indent="0">
              <a:buNone/>
              <a:defRPr sz="162"/>
            </a:lvl8pPr>
            <a:lvl9pPr marL="590702" indent="0">
              <a:buNone/>
              <a:defRPr sz="1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9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" userDrawn="1">
          <p15:clr>
            <a:srgbClr val="FBAE40"/>
          </p15:clr>
        </p15:guide>
        <p15:guide id="2" pos="4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501" y="65165"/>
            <a:ext cx="1273373" cy="23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501" y="325824"/>
            <a:ext cx="1273373" cy="77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501" y="1134432"/>
            <a:ext cx="332184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049" y="1134432"/>
            <a:ext cx="498277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690" y="1134432"/>
            <a:ext cx="332184" cy="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2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47676" rtl="0" eaLnBrk="1" latinLnBrk="0" hangingPunct="1">
        <a:lnSpc>
          <a:spcPct val="90000"/>
        </a:lnSpc>
        <a:spcBef>
          <a:spcPct val="0"/>
        </a:spcBef>
        <a:buNone/>
        <a:defRPr kumimoji="1" sz="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919" indent="-36919" algn="l" defTabSz="147676" rtl="0" eaLnBrk="1" latinLnBrk="0" hangingPunct="1">
        <a:lnSpc>
          <a:spcPct val="90000"/>
        </a:lnSpc>
        <a:spcBef>
          <a:spcPts val="162"/>
        </a:spcBef>
        <a:buFont typeface="Arial" panose="020B0604020202020204" pitchFamily="34" charset="0"/>
        <a:buChar char="•"/>
        <a:defRPr kumimoji="1" sz="452" kern="1200">
          <a:solidFill>
            <a:schemeClr val="tx1"/>
          </a:solidFill>
          <a:latin typeface="+mn-lt"/>
          <a:ea typeface="+mn-ea"/>
          <a:cs typeface="+mn-cs"/>
        </a:defRPr>
      </a:lvl1pPr>
      <a:lvl2pPr marL="110757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388" kern="1200">
          <a:solidFill>
            <a:schemeClr val="tx1"/>
          </a:solidFill>
          <a:latin typeface="+mn-lt"/>
          <a:ea typeface="+mn-ea"/>
          <a:cs typeface="+mn-cs"/>
        </a:defRPr>
      </a:lvl2pPr>
      <a:lvl3pPr marL="184595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323" kern="1200">
          <a:solidFill>
            <a:schemeClr val="tx1"/>
          </a:solidFill>
          <a:latin typeface="+mn-lt"/>
          <a:ea typeface="+mn-ea"/>
          <a:cs typeface="+mn-cs"/>
        </a:defRPr>
      </a:lvl3pPr>
      <a:lvl4pPr marL="258432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4pPr>
      <a:lvl5pPr marL="332270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5pPr>
      <a:lvl6pPr marL="406108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6pPr>
      <a:lvl7pPr marL="479946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7pPr>
      <a:lvl8pPr marL="553784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8pPr>
      <a:lvl9pPr marL="627621" indent="-36919" algn="l" defTabSz="147676" rtl="0" eaLnBrk="1" latinLnBrk="0" hangingPunct="1">
        <a:lnSpc>
          <a:spcPct val="90000"/>
        </a:lnSpc>
        <a:spcBef>
          <a:spcPts val="81"/>
        </a:spcBef>
        <a:buFont typeface="Arial" panose="020B0604020202020204" pitchFamily="34" charset="0"/>
        <a:buChar char="•"/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1pPr>
      <a:lvl2pPr marL="73838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2pPr>
      <a:lvl3pPr marL="147676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21513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4pPr>
      <a:lvl5pPr marL="295351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5pPr>
      <a:lvl6pPr marL="369189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6pPr>
      <a:lvl7pPr marL="443027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7pPr>
      <a:lvl8pPr marL="516865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8pPr>
      <a:lvl9pPr marL="590702" algn="l" defTabSz="147676" rtl="0" eaLnBrk="1" latinLnBrk="0" hangingPunct="1">
        <a:defRPr kumimoji="1" sz="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28532" y="213461"/>
            <a:ext cx="1728663" cy="794376"/>
            <a:chOff x="-8185" y="-16649"/>
            <a:chExt cx="2960935" cy="1508606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10669205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3" y="1355451"/>
              <a:ext cx="1680375" cy="1365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46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467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61" y="594212"/>
              <a:ext cx="1163270" cy="1231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46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467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467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467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0B70D6F-3A04-95DF-8942-E470E1F99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25704"/>
              </p:ext>
            </p:extLst>
          </p:nvPr>
        </p:nvGraphicFramePr>
        <p:xfrm>
          <a:off x="-42863" y="0"/>
          <a:ext cx="1519238" cy="1262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023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yCol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58DCF"/>
    </a:accent1>
    <a:accent2>
      <a:srgbClr val="E66914"/>
    </a:accent2>
    <a:accent3>
      <a:srgbClr val="A5A5A5"/>
    </a:accent3>
    <a:accent4>
      <a:srgbClr val="F6BB00"/>
    </a:accent4>
    <a:accent5>
      <a:srgbClr val="4472C4"/>
    </a:accent5>
    <a:accent6>
      <a:srgbClr val="70AD47"/>
    </a:accent6>
    <a:hlink>
      <a:srgbClr val="0563C1"/>
    </a:hlink>
    <a:folHlink>
      <a:srgbClr val="0563C1"/>
    </a:folHlink>
  </a:clrScheme>
  <a:fontScheme name="Office テーマ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テーマ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</TotalTime>
  <Words>9</Words>
  <Application>Microsoft Office PowerPoint</Application>
  <PresentationFormat>ユーザー設定</PresentationFormat>
  <Paragraphs>2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32</cp:revision>
  <dcterms:created xsi:type="dcterms:W3CDTF">2021-06-07T07:27:46Z</dcterms:created>
  <dcterms:modified xsi:type="dcterms:W3CDTF">2024-02-06T08:43:45Z</dcterms:modified>
</cp:coreProperties>
</file>