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16058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0" d="100"/>
          <a:sy n="280" d="100"/>
        </p:scale>
        <p:origin x="2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1143000"/>
            <a:ext cx="822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353604"/>
            <a:ext cx="5167380" cy="752205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242858"/>
            <a:ext cx="5191124" cy="416662"/>
          </a:xfrm>
        </p:spPr>
        <p:txBody>
          <a:bodyPr lIns="0"/>
          <a:lstStyle>
            <a:lvl1pPr marL="0" indent="0" algn="l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 algn="ctr">
              <a:buNone/>
              <a:defRPr sz="358"/>
            </a:lvl2pPr>
            <a:lvl3pPr marL="163376" indent="0" algn="ctr">
              <a:buNone/>
              <a:defRPr sz="322"/>
            </a:lvl3pPr>
            <a:lvl4pPr marL="245064" indent="0" algn="ctr">
              <a:buNone/>
              <a:defRPr sz="286"/>
            </a:lvl4pPr>
            <a:lvl5pPr marL="326752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6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2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105810"/>
            <a:ext cx="5503474" cy="7852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6"/>
            <a:ext cx="5759450" cy="3062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7" y="408301"/>
            <a:ext cx="5352730" cy="1519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6"/>
            <a:ext cx="5759450" cy="3062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538663"/>
            <a:ext cx="5759450" cy="898745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71" y="1489986"/>
            <a:ext cx="4967526" cy="428549"/>
          </a:xfrm>
        </p:spPr>
        <p:txBody>
          <a:bodyPr/>
          <a:lstStyle>
            <a:lvl1pPr marL="0" indent="0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6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6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" y="6"/>
            <a:ext cx="5759450" cy="3062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7" y="408301"/>
            <a:ext cx="5352730" cy="1519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9" y="2002561"/>
            <a:ext cx="393311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002561"/>
            <a:ext cx="645036" cy="11503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6" rtl="0" eaLnBrk="1" latinLnBrk="0" hangingPunct="1">
        <a:lnSpc>
          <a:spcPct val="90000"/>
        </a:lnSpc>
        <a:spcBef>
          <a:spcPct val="0"/>
        </a:spcBef>
        <a:buNone/>
        <a:defRPr kumimoji="1" sz="644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4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6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2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290933"/>
                  </p:ext>
                </p:extLst>
              </p:nvPr>
            </p:nvGraphicFramePr>
            <p:xfrm>
              <a:off x="3419127" y="111432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290933"/>
                  </p:ext>
                </p:extLst>
              </p:nvPr>
            </p:nvGraphicFramePr>
            <p:xfrm>
              <a:off x="3419127" y="111432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317391" r="-2222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188125"/>
                  </p:ext>
                </p:extLst>
              </p:nvPr>
            </p:nvGraphicFramePr>
            <p:xfrm>
              <a:off x="2338855" y="147354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188125"/>
                  </p:ext>
                </p:extLst>
              </p:nvPr>
            </p:nvGraphicFramePr>
            <p:xfrm>
              <a:off x="2338855" y="147354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8333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17391" r="-2247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2" y="441402"/>
            <a:ext cx="2605198" cy="26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875255" y="1754886"/>
            <a:ext cx="1625742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607057" y="1385246"/>
            <a:ext cx="821871" cy="88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947327" y="1385248"/>
            <a:ext cx="821870" cy="88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88" y="77334"/>
            <a:ext cx="1187166" cy="297394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4" y="957154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4" y="1096272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06681"/>
              </p:ext>
            </p:extLst>
          </p:nvPr>
        </p:nvGraphicFramePr>
        <p:xfrm>
          <a:off x="562038" y="371146"/>
          <a:ext cx="419974" cy="110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4" y="505045"/>
            <a:ext cx="148246" cy="21885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</p:cNvCxnSpPr>
          <p:nvPr/>
        </p:nvCxnSpPr>
        <p:spPr>
          <a:xfrm flipH="1">
            <a:off x="3242397" y="865084"/>
            <a:ext cx="98347" cy="1104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  <a:endCxn id="56" idx="0"/>
          </p:cNvCxnSpPr>
          <p:nvPr/>
        </p:nvCxnSpPr>
        <p:spPr>
          <a:xfrm>
            <a:off x="3465323" y="851176"/>
            <a:ext cx="222802" cy="26314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3" y="69753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979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9" y="351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9" y="160149"/>
            <a:ext cx="0" cy="191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2" y="505042"/>
            <a:ext cx="148246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5" y="787538"/>
            <a:ext cx="371052" cy="40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4" y="851578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9026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1" y="787537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046281"/>
                  </p:ext>
                </p:extLst>
              </p:nvPr>
            </p:nvGraphicFramePr>
            <p:xfrm>
              <a:off x="4500997" y="147354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046281"/>
                  </p:ext>
                </p:extLst>
              </p:nvPr>
            </p:nvGraphicFramePr>
            <p:xfrm>
              <a:off x="4500997" y="1473546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8333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317391" r="-2247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EE8ECB-FC9C-4454-A60B-C5ADAF1729CB}"/>
              </a:ext>
            </a:extLst>
          </p:cNvPr>
          <p:cNvCxnSpPr>
            <a:cxnSpLocks/>
          </p:cNvCxnSpPr>
          <p:nvPr/>
        </p:nvCxnSpPr>
        <p:spPr>
          <a:xfrm flipV="1">
            <a:off x="982011" y="1191126"/>
            <a:ext cx="2411645" cy="553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6D2210C-101A-4D9F-98F0-54C7AEC2DCE7}"/>
              </a:ext>
            </a:extLst>
          </p:cNvPr>
          <p:cNvSpPr txBox="1"/>
          <p:nvPr/>
        </p:nvSpPr>
        <p:spPr>
          <a:xfrm>
            <a:off x="3170533" y="930185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A566B45-5344-47B8-A763-4F1C4CE18BBA}"/>
              </a:ext>
            </a:extLst>
          </p:cNvPr>
          <p:cNvSpPr txBox="1"/>
          <p:nvPr/>
        </p:nvSpPr>
        <p:spPr>
          <a:xfrm>
            <a:off x="1066948" y="1089439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</a:t>
            </a:r>
            <a:r>
              <a:rPr lang="en-US" altLang="ja-JP" sz="8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36D59CB-F914-49FB-B162-1FFA67D61B9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82011" y="1238197"/>
            <a:ext cx="1356844" cy="5166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F7DCCDF5-210C-4A16-AEBE-8ED4A6731F5C}"/>
              </a:ext>
            </a:extLst>
          </p:cNvPr>
          <p:cNvSpPr/>
          <p:nvPr/>
        </p:nvSpPr>
        <p:spPr>
          <a:xfrm rot="3332844">
            <a:off x="1391858" y="1210237"/>
            <a:ext cx="143231" cy="160087"/>
          </a:xfrm>
          <a:prstGeom prst="arc">
            <a:avLst>
              <a:gd name="adj1" fmla="val 17086364"/>
              <a:gd name="adj2" fmla="val 2618212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AAD061F-FE74-4952-95BD-F7C4C86BB16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37397" y="1754886"/>
            <a:ext cx="188089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8B7BBC-5DB2-4417-9B14-F137A6FAA3AA}"/>
              </a:ext>
            </a:extLst>
          </p:cNvPr>
          <p:cNvSpPr txBox="1"/>
          <p:nvPr/>
        </p:nvSpPr>
        <p:spPr>
          <a:xfrm>
            <a:off x="5241205" y="1648351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2BA552-45E1-4897-9993-12232449ACF5}"/>
              </a:ext>
            </a:extLst>
          </p:cNvPr>
          <p:cNvSpPr txBox="1"/>
          <p:nvPr/>
        </p:nvSpPr>
        <p:spPr>
          <a:xfrm>
            <a:off x="3257027" y="1776595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nodes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A847F53-13CE-4DFC-9C7E-13A8C60FAFBF}"/>
              </a:ext>
            </a:extLst>
          </p:cNvPr>
          <p:cNvSpPr txBox="1"/>
          <p:nvPr/>
        </p:nvSpPr>
        <p:spPr>
          <a:xfrm>
            <a:off x="4042733" y="1082469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split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984</TotalTime>
  <Words>73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95</cp:revision>
  <dcterms:created xsi:type="dcterms:W3CDTF">2021-06-07T07:27:46Z</dcterms:created>
  <dcterms:modified xsi:type="dcterms:W3CDTF">2023-08-16T13:44:46Z</dcterms:modified>
</cp:coreProperties>
</file>