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2879725" cy="1800225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>
        <p:scale>
          <a:sx n="125" d="100"/>
          <a:sy n="125" d="100"/>
        </p:scale>
        <p:origin x="2380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294622"/>
            <a:ext cx="2583690" cy="626745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6" y="1035565"/>
            <a:ext cx="2595562" cy="347168"/>
          </a:xfrm>
        </p:spPr>
        <p:txBody>
          <a:bodyPr lIns="0"/>
          <a:lstStyle>
            <a:lvl1pPr marL="0" indent="0" algn="l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 algn="ctr">
              <a:buNone/>
              <a:defRPr sz="358"/>
            </a:lvl2pPr>
            <a:lvl3pPr marL="163391" indent="0" algn="ctr">
              <a:buNone/>
              <a:defRPr sz="322"/>
            </a:lvl3pPr>
            <a:lvl4pPr marL="245087" indent="0" algn="ctr">
              <a:buNone/>
              <a:defRPr sz="286"/>
            </a:lvl4pPr>
            <a:lvl5pPr marL="326782" indent="0" algn="ctr">
              <a:buNone/>
              <a:defRPr sz="286"/>
            </a:lvl5pPr>
            <a:lvl6pPr marL="408477" indent="0" algn="ctr">
              <a:buNone/>
              <a:defRPr sz="286"/>
            </a:lvl6pPr>
            <a:lvl7pPr marL="490172" indent="0" algn="ctr">
              <a:buNone/>
              <a:defRPr sz="286"/>
            </a:lvl7pPr>
            <a:lvl8pPr marL="571868" indent="0" algn="ctr">
              <a:buNone/>
              <a:defRPr sz="286"/>
            </a:lvl8pPr>
            <a:lvl9pPr marL="653563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921368"/>
            <a:ext cx="2751737" cy="654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255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2" y="340202"/>
            <a:ext cx="2676365" cy="12663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255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48818"/>
            <a:ext cx="2879725" cy="748844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4" y="1241472"/>
            <a:ext cx="2483763" cy="357071"/>
          </a:xfrm>
        </p:spPr>
        <p:txBody>
          <a:bodyPr/>
          <a:lstStyle>
            <a:lvl1pPr marL="0" indent="0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91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8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8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7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7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6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63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255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2" y="340202"/>
            <a:ext cx="2676365" cy="1266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1668552"/>
            <a:ext cx="196655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28" y="1668552"/>
            <a:ext cx="322518" cy="9584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91" rtl="0" eaLnBrk="1" latinLnBrk="0" hangingPunct="1">
        <a:lnSpc>
          <a:spcPct val="90000"/>
        </a:lnSpc>
        <a:spcBef>
          <a:spcPct val="0"/>
        </a:spcBef>
        <a:buNone/>
        <a:defRPr kumimoji="1" sz="643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93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52" indent="-63259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46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40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116" indent="-64677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325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1020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714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412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95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91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8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8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7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7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68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63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45550" y="777049"/>
            <a:ext cx="1163711" cy="48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4B813171-A55D-38E5-3539-9CA7505CB0A1}"/>
              </a:ext>
            </a:extLst>
          </p:cNvPr>
          <p:cNvCxnSpPr>
            <a:cxnSpLocks/>
          </p:cNvCxnSpPr>
          <p:nvPr/>
        </p:nvCxnSpPr>
        <p:spPr>
          <a:xfrm>
            <a:off x="1586018" y="1203166"/>
            <a:ext cx="29071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089289"/>
                  </p:ext>
                </p:extLst>
              </p:nvPr>
            </p:nvGraphicFramePr>
            <p:xfrm>
              <a:off x="1066279" y="1135886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089289"/>
                  </p:ext>
                </p:extLst>
              </p:nvPr>
            </p:nvGraphicFramePr>
            <p:xfrm>
              <a:off x="1066279" y="1135886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9" t="-317391" r="-2299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45550" y="430918"/>
            <a:ext cx="1439237" cy="295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5FB3492-3709-A5AC-7333-66525C7F31EC}"/>
              </a:ext>
            </a:extLst>
          </p:cNvPr>
          <p:cNvCxnSpPr>
            <a:cxnSpLocks/>
          </p:cNvCxnSpPr>
          <p:nvPr/>
        </p:nvCxnSpPr>
        <p:spPr>
          <a:xfrm>
            <a:off x="754586" y="1135886"/>
            <a:ext cx="311693" cy="67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131438"/>
                  </p:ext>
                </p:extLst>
              </p:nvPr>
            </p:nvGraphicFramePr>
            <p:xfrm>
              <a:off x="1881572" y="1139986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131438"/>
                  </p:ext>
                </p:extLst>
              </p:nvPr>
            </p:nvGraphicFramePr>
            <p:xfrm>
              <a:off x="1881572" y="1139986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781011" y="46527"/>
            <a:ext cx="1187165" cy="297393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6"/>
              <a:chOff x="3216913" y="957154"/>
              <a:chExt cx="921248" cy="312396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3" y="1096272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55318"/>
              </p:ext>
            </p:extLst>
          </p:nvPr>
        </p:nvGraphicFramePr>
        <p:xfrm>
          <a:off x="335561" y="360659"/>
          <a:ext cx="419974" cy="11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1862900" y="494563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  <a:stCxn id="45" idx="3"/>
            <a:endCxn id="146" idx="0"/>
          </p:cNvCxnSpPr>
          <p:nvPr/>
        </p:nvCxnSpPr>
        <p:spPr>
          <a:xfrm flipH="1">
            <a:off x="1326147" y="840691"/>
            <a:ext cx="409472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1862901" y="840691"/>
            <a:ext cx="240125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1709259" y="68704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2260310" y="6874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1984785" y="3409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074785" y="149666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2138432" y="494556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889267" y="777057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2413950" y="841092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2521623" y="879781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645</TotalTime>
  <Words>33</Words>
  <Application>Microsoft Office PowerPoint</Application>
  <PresentationFormat>ユーザー設定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79</cp:revision>
  <dcterms:created xsi:type="dcterms:W3CDTF">2021-06-07T07:27:46Z</dcterms:created>
  <dcterms:modified xsi:type="dcterms:W3CDTF">2024-07-25T04:59:25Z</dcterms:modified>
</cp:coreProperties>
</file>