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2879725" cy="1800225"/>
  <p:notesSz cx="6858000" cy="9144000"/>
  <p:defaultTextStyle>
    <a:defPPr>
      <a:defRPr lang="ja-JP"/>
    </a:defPPr>
    <a:lvl1pPr marL="0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6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8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294623"/>
            <a:ext cx="2583690" cy="626745"/>
          </a:xfrm>
          <a:noFill/>
        </p:spPr>
        <p:txBody>
          <a:bodyPr lIns="0" tIns="0" rIns="0" bIns="0" anchor="b"/>
          <a:lstStyle>
            <a:lvl1pPr algn="l">
              <a:defRPr sz="84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7" y="1035562"/>
            <a:ext cx="2595561" cy="347167"/>
          </a:xfrm>
        </p:spPr>
        <p:txBody>
          <a:bodyPr lIns="0"/>
          <a:lstStyle>
            <a:lvl1pPr marL="0" indent="0" algn="l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 algn="ctr">
              <a:buNone/>
              <a:defRPr sz="282"/>
            </a:lvl2pPr>
            <a:lvl3pPr marL="128789" indent="0" algn="ctr">
              <a:buNone/>
              <a:defRPr sz="254"/>
            </a:lvl3pPr>
            <a:lvl4pPr marL="193185" indent="0" algn="ctr">
              <a:buNone/>
              <a:defRPr sz="225"/>
            </a:lvl4pPr>
            <a:lvl5pPr marL="257580" indent="0" algn="ctr">
              <a:buNone/>
              <a:defRPr sz="225"/>
            </a:lvl5pPr>
            <a:lvl6pPr marL="321974" indent="0" algn="ctr">
              <a:buNone/>
              <a:defRPr sz="225"/>
            </a:lvl6pPr>
            <a:lvl7pPr marL="386369" indent="0" algn="ctr">
              <a:buNone/>
              <a:defRPr sz="225"/>
            </a:lvl7pPr>
            <a:lvl8pPr marL="450764" indent="0" algn="ctr">
              <a:buNone/>
              <a:defRPr sz="225"/>
            </a:lvl8pPr>
            <a:lvl9pPr marL="515159" indent="0" algn="ctr">
              <a:buNone/>
              <a:defRPr sz="2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921368"/>
            <a:ext cx="2751738" cy="654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2879725" cy="25515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0" y="340200"/>
            <a:ext cx="2676365" cy="12663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2879725" cy="25515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448814"/>
            <a:ext cx="2879725" cy="748844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84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2" y="1241467"/>
            <a:ext cx="2483763" cy="357072"/>
          </a:xfrm>
        </p:spPr>
        <p:txBody>
          <a:bodyPr/>
          <a:lstStyle>
            <a:lvl1pPr marL="0" indent="0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2pPr>
            <a:lvl3pPr marL="128789" indent="0">
              <a:buNone/>
              <a:defRPr sz="254">
                <a:solidFill>
                  <a:schemeClr val="tx1">
                    <a:tint val="75000"/>
                  </a:schemeClr>
                </a:solidFill>
              </a:defRPr>
            </a:lvl3pPr>
            <a:lvl4pPr marL="193185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4pPr>
            <a:lvl5pPr marL="25758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5pPr>
            <a:lvl6pPr marL="32197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6pPr>
            <a:lvl7pPr marL="38636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7pPr>
            <a:lvl8pPr marL="45076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8pPr>
            <a:lvl9pPr marL="51515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1"/>
            <a:ext cx="2879725" cy="2551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0" y="340200"/>
            <a:ext cx="2676365" cy="1266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7" y="1668549"/>
            <a:ext cx="196655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28" y="1668549"/>
            <a:ext cx="322517" cy="9584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82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28789" rtl="0" eaLnBrk="1" latinLnBrk="0" hangingPunct="1">
        <a:lnSpc>
          <a:spcPct val="90000"/>
        </a:lnSpc>
        <a:spcBef>
          <a:spcPct val="0"/>
        </a:spcBef>
        <a:buNone/>
        <a:defRPr kumimoji="1" sz="507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0756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00619" indent="-49863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51377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02134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253114" indent="-50981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354172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41856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82961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4735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1pPr>
      <a:lvl2pPr marL="6439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8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3pPr>
      <a:lvl4pPr marL="19318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4pPr>
      <a:lvl5pPr marL="25758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5pPr>
      <a:lvl6pPr marL="32197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38636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5076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1515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647963"/>
                  </p:ext>
                </p:extLst>
              </p:nvPr>
            </p:nvGraphicFramePr>
            <p:xfrm>
              <a:off x="198820" y="32693"/>
              <a:ext cx="511200" cy="14638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21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647963"/>
                  </p:ext>
                </p:extLst>
              </p:nvPr>
            </p:nvGraphicFramePr>
            <p:xfrm>
              <a:off x="198820" y="32693"/>
              <a:ext cx="511200" cy="14638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6" t="-535000" r="-235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6" t="-900000" r="-2353" b="-1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21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5EF7D3-BFA2-5827-3716-20A021D42F26}"/>
              </a:ext>
            </a:extLst>
          </p:cNvPr>
          <p:cNvSpPr txBox="1"/>
          <p:nvPr/>
        </p:nvSpPr>
        <p:spPr>
          <a:xfrm rot="16200000">
            <a:off x="-142597" y="1173098"/>
            <a:ext cx="402537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# of deltas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A45EEA7-ED8F-5C57-F1B7-3867F2A05426}"/>
              </a:ext>
            </a:extLst>
          </p:cNvPr>
          <p:cNvSpPr txBox="1"/>
          <p:nvPr/>
        </p:nvSpPr>
        <p:spPr>
          <a:xfrm rot="16200000">
            <a:off x="-132008" y="660487"/>
            <a:ext cx="381359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Block size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63" name="左中かっこ 62">
            <a:extLst>
              <a:ext uri="{FF2B5EF4-FFF2-40B4-BE49-F238E27FC236}">
                <a16:creationId xmlns:a16="http://schemas.microsoft.com/office/drawing/2014/main" id="{AC0F356D-D0F4-3256-9ADD-59D452FD0220}"/>
              </a:ext>
            </a:extLst>
          </p:cNvPr>
          <p:cNvSpPr/>
          <p:nvPr/>
        </p:nvSpPr>
        <p:spPr>
          <a:xfrm>
            <a:off x="148255" y="694453"/>
            <a:ext cx="36452" cy="80945"/>
          </a:xfrm>
          <a:prstGeom prst="leftBrace">
            <a:avLst>
              <a:gd name="adj1" fmla="val 69865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0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FF81615B-E9F7-6180-3444-6BDD0C73622F}"/>
              </a:ext>
            </a:extLst>
          </p:cNvPr>
          <p:cNvGrpSpPr/>
          <p:nvPr/>
        </p:nvGrpSpPr>
        <p:grpSpPr>
          <a:xfrm>
            <a:off x="808554" y="714362"/>
            <a:ext cx="261136" cy="247677"/>
            <a:chOff x="825403" y="20412"/>
            <a:chExt cx="316779" cy="489212"/>
          </a:xfrm>
        </p:grpSpPr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069D8168-2845-459A-ADE7-D79EF4FF1482}"/>
                </a:ext>
              </a:extLst>
            </p:cNvPr>
            <p:cNvSpPr/>
            <p:nvPr/>
          </p:nvSpPr>
          <p:spPr>
            <a:xfrm>
              <a:off x="840809" y="277856"/>
              <a:ext cx="301373" cy="231768"/>
            </a:xfrm>
            <a:prstGeom prst="rightArrow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7D40708B-F04C-62F9-591A-DC2E78D0D569}"/>
                </a:ext>
              </a:extLst>
            </p:cNvPr>
            <p:cNvSpPr txBox="1"/>
            <p:nvPr/>
          </p:nvSpPr>
          <p:spPr>
            <a:xfrm>
              <a:off x="825403" y="20412"/>
              <a:ext cx="312759" cy="231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608"/>
                </a:spcAft>
                <a:buClr>
                  <a:schemeClr val="accent6">
                    <a:lumMod val="50000"/>
                  </a:schemeClr>
                </a:buClr>
                <a:buSzPct val="100000"/>
              </a:pPr>
              <a:r>
                <a:rPr lang="en-US" altLang="ja-JP" sz="7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CAS</a:t>
              </a:r>
              <a:endParaRPr lang="ja-JP" altLang="en-US" sz="700" dirty="0">
                <a:solidFill>
                  <a:schemeClr val="accent2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C6C2720-CB8D-74B6-6CD1-C03766621E8D}"/>
              </a:ext>
            </a:extLst>
          </p:cNvPr>
          <p:cNvSpPr txBox="1"/>
          <p:nvPr/>
        </p:nvSpPr>
        <p:spPr>
          <a:xfrm>
            <a:off x="36503" y="1570460"/>
            <a:ext cx="835833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(1) Reserve Space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E00AC52-F0BE-EA0F-535F-E103A0F29D61}"/>
                  </a:ext>
                </a:extLst>
              </p:cNvPr>
              <p:cNvSpPr txBox="1"/>
              <p:nvPr/>
            </p:nvSpPr>
            <p:spPr>
              <a:xfrm>
                <a:off x="1054082" y="1572335"/>
                <a:ext cx="756026" cy="1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Insert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ja-JP" altLang="en-US" sz="7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700" dirty="0">
                    <a:latin typeface="Cambria Math" panose="02040503050406030204" pitchFamily="18" charset="0"/>
                  </a:rPr>
                  <a:t>record</a:t>
                </a:r>
                <a:endParaRPr lang="ja-JP" altLang="en-US" sz="7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E00AC52-F0BE-EA0F-535F-E103A0F29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82" y="1572335"/>
                <a:ext cx="756026" cy="117340"/>
              </a:xfrm>
              <a:prstGeom prst="rect">
                <a:avLst/>
              </a:prstGeom>
              <a:blipFill>
                <a:blip r:embed="rId4"/>
                <a:stretch>
                  <a:fillRect l="-5645" t="-21053" r="-4032" b="-47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BEE6296-6632-351E-0DCF-BB375D4C8366}"/>
              </a:ext>
            </a:extLst>
          </p:cNvPr>
          <p:cNvSpPr txBox="1"/>
          <p:nvPr/>
        </p:nvSpPr>
        <p:spPr>
          <a:xfrm>
            <a:off x="1991854" y="1570460"/>
            <a:ext cx="782717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(3) Finish insertion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73" name="左中かっこ 72">
            <a:extLst>
              <a:ext uri="{FF2B5EF4-FFF2-40B4-BE49-F238E27FC236}">
                <a16:creationId xmlns:a16="http://schemas.microsoft.com/office/drawing/2014/main" id="{809611AA-F86D-B877-D154-16B2A0DAD1F8}"/>
              </a:ext>
            </a:extLst>
          </p:cNvPr>
          <p:cNvSpPr/>
          <p:nvPr/>
        </p:nvSpPr>
        <p:spPr>
          <a:xfrm>
            <a:off x="153197" y="1191296"/>
            <a:ext cx="36452" cy="80945"/>
          </a:xfrm>
          <a:prstGeom prst="leftBrace">
            <a:avLst>
              <a:gd name="adj1" fmla="val 69865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856886"/>
                  </p:ext>
                </p:extLst>
              </p:nvPr>
            </p:nvGraphicFramePr>
            <p:xfrm>
              <a:off x="1176495" y="32693"/>
              <a:ext cx="511200" cy="146519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record’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marL="0" marR="0" lvl="0" indent="0" algn="ctr" defTabSz="23998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Zero filled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674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67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word’</a:t>
                          </a:r>
                          <a:endParaRPr kumimoji="1" lang="ja-JP" altLang="en-US" sz="7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856886"/>
                  </p:ext>
                </p:extLst>
              </p:nvPr>
            </p:nvGraphicFramePr>
            <p:xfrm>
              <a:off x="1176495" y="32693"/>
              <a:ext cx="511200" cy="146519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76" t="-509524" r="-2353" b="-5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76" t="-609524" r="-2353" b="-4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marL="0" marR="0" lvl="0" indent="0" algn="ctr" defTabSz="23998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Zero filled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6745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76" t="-703704" r="-2353" b="-1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67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word’</a:t>
                          </a:r>
                          <a:endParaRPr kumimoji="1" lang="ja-JP" altLang="en-US" sz="7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5" name="表 49">
                <a:extLst>
                  <a:ext uri="{FF2B5EF4-FFF2-40B4-BE49-F238E27FC236}">
                    <a16:creationId xmlns:a16="http://schemas.microsoft.com/office/drawing/2014/main" id="{A5C8AAF7-F3B8-BE4D-63E6-187F2CA989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0212758"/>
                  </p:ext>
                </p:extLst>
              </p:nvPr>
            </p:nvGraphicFramePr>
            <p:xfrm>
              <a:off x="2104164" y="32693"/>
              <a:ext cx="540000" cy="1465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record’</a:t>
                          </a: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metadata’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word’</a:t>
                          </a:r>
                          <a:endParaRPr kumimoji="1" lang="ja-JP" altLang="en-US" sz="7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5" name="表 49">
                <a:extLst>
                  <a:ext uri="{FF2B5EF4-FFF2-40B4-BE49-F238E27FC236}">
                    <a16:creationId xmlns:a16="http://schemas.microsoft.com/office/drawing/2014/main" id="{A5C8AAF7-F3B8-BE4D-63E6-187F2CA989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0212758"/>
                  </p:ext>
                </p:extLst>
              </p:nvPr>
            </p:nvGraphicFramePr>
            <p:xfrm>
              <a:off x="2104164" y="32693"/>
              <a:ext cx="540000" cy="1465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538095" r="-2247"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609091" r="-2247" b="-4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809091" r="-2247" b="-2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909091" r="-2247" b="-1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word’</a:t>
                          </a:r>
                          <a:endParaRPr kumimoji="1" lang="ja-JP" altLang="en-US" sz="7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左中かっこ 75">
            <a:extLst>
              <a:ext uri="{FF2B5EF4-FFF2-40B4-BE49-F238E27FC236}">
                <a16:creationId xmlns:a16="http://schemas.microsoft.com/office/drawing/2014/main" id="{D5DB950B-E546-CDCB-C63A-A99236C8BC74}"/>
              </a:ext>
            </a:extLst>
          </p:cNvPr>
          <p:cNvSpPr/>
          <p:nvPr/>
        </p:nvSpPr>
        <p:spPr>
          <a:xfrm flipH="1">
            <a:off x="2647503" y="32693"/>
            <a:ext cx="45719" cy="660371"/>
          </a:xfrm>
          <a:prstGeom prst="leftBrace">
            <a:avLst>
              <a:gd name="adj1" fmla="val 69865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00"/>
          </a:p>
        </p:txBody>
      </p:sp>
      <p:sp>
        <p:nvSpPr>
          <p:cNvPr id="77" name="左中かっこ 76">
            <a:extLst>
              <a:ext uri="{FF2B5EF4-FFF2-40B4-BE49-F238E27FC236}">
                <a16:creationId xmlns:a16="http://schemas.microsoft.com/office/drawing/2014/main" id="{165B4F5A-16CE-1380-C433-9C9783DA6304}"/>
              </a:ext>
            </a:extLst>
          </p:cNvPr>
          <p:cNvSpPr/>
          <p:nvPr/>
        </p:nvSpPr>
        <p:spPr>
          <a:xfrm flipH="1">
            <a:off x="2644164" y="694454"/>
            <a:ext cx="69140" cy="802050"/>
          </a:xfrm>
          <a:prstGeom prst="leftBrace">
            <a:avLst>
              <a:gd name="adj1" fmla="val 69865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5EDE124-F8A1-5F89-222D-2D2554E5DCD4}"/>
              </a:ext>
            </a:extLst>
          </p:cNvPr>
          <p:cNvSpPr txBox="1"/>
          <p:nvPr/>
        </p:nvSpPr>
        <p:spPr>
          <a:xfrm rot="5400000">
            <a:off x="2604257" y="362878"/>
            <a:ext cx="428692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Immutable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D866C19-8103-8DE7-C567-6B4AB0282B6B}"/>
              </a:ext>
            </a:extLst>
          </p:cNvPr>
          <p:cNvSpPr txBox="1"/>
          <p:nvPr/>
        </p:nvSpPr>
        <p:spPr>
          <a:xfrm rot="5400000">
            <a:off x="2659886" y="1024564"/>
            <a:ext cx="317435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9FDB296-D07F-4A40-8F69-FFEE4F43DE58}"/>
              </a:ext>
            </a:extLst>
          </p:cNvPr>
          <p:cNvGrpSpPr/>
          <p:nvPr/>
        </p:nvGrpSpPr>
        <p:grpSpPr>
          <a:xfrm>
            <a:off x="1754406" y="714362"/>
            <a:ext cx="261136" cy="247677"/>
            <a:chOff x="825403" y="20412"/>
            <a:chExt cx="316779" cy="489212"/>
          </a:xfrm>
        </p:grpSpPr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F692E973-03A2-4D8D-807C-ADC4142FDF5B}"/>
                </a:ext>
              </a:extLst>
            </p:cNvPr>
            <p:cNvSpPr/>
            <p:nvPr/>
          </p:nvSpPr>
          <p:spPr>
            <a:xfrm>
              <a:off x="840810" y="277856"/>
              <a:ext cx="301372" cy="231768"/>
            </a:xfrm>
            <a:prstGeom prst="rightArrow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9F0D8AF-61BE-417C-8FD5-8695C5238E20}"/>
                </a:ext>
              </a:extLst>
            </p:cNvPr>
            <p:cNvSpPr txBox="1"/>
            <p:nvPr/>
          </p:nvSpPr>
          <p:spPr>
            <a:xfrm>
              <a:off x="825403" y="20412"/>
              <a:ext cx="312759" cy="231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608"/>
                </a:spcAft>
                <a:buClr>
                  <a:schemeClr val="accent6">
                    <a:lumMod val="50000"/>
                  </a:schemeClr>
                </a:buClr>
                <a:buSzPct val="100000"/>
              </a:pPr>
              <a:r>
                <a:rPr lang="en-US" altLang="ja-JP" sz="700" dirty="0">
                  <a:solidFill>
                    <a:schemeClr val="accent2"/>
                  </a:solidFill>
                  <a:latin typeface="Cambria Math" panose="02040503050406030204" pitchFamily="18" charset="0"/>
                </a:rPr>
                <a:t>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077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666</TotalTime>
  <Words>78</Words>
  <Application>Microsoft Office PowerPoint</Application>
  <PresentationFormat>ユーザー設定</PresentationFormat>
  <Paragraphs>41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86</cp:revision>
  <dcterms:created xsi:type="dcterms:W3CDTF">2021-06-07T07:27:46Z</dcterms:created>
  <dcterms:modified xsi:type="dcterms:W3CDTF">2023-08-08T07:42:54Z</dcterms:modified>
</cp:coreProperties>
</file>