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7" r:id="rId2"/>
  </p:sldIdLst>
  <p:sldSz cx="5759450" cy="2160588"/>
  <p:notesSz cx="6858000" cy="9144000"/>
  <p:defaultTextStyle>
    <a:defPPr>
      <a:defRPr lang="ja-JP"/>
    </a:defPPr>
    <a:lvl1pPr marL="0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1pPr>
    <a:lvl2pPr marL="506462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2pPr>
    <a:lvl3pPr marL="1012924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3pPr>
    <a:lvl4pPr marL="1519385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4pPr>
    <a:lvl5pPr marL="2025847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5pPr>
    <a:lvl6pPr marL="2532309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6pPr>
    <a:lvl7pPr marL="3038770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7pPr>
    <a:lvl8pPr marL="3545231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8pPr>
    <a:lvl9pPr marL="4051694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 varScale="1">
        <p:scale>
          <a:sx n="280" d="100"/>
          <a:sy n="280" d="100"/>
        </p:scale>
        <p:origin x="23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0ABE-C08A-444A-9B97-50985CA7357E}" type="datetimeFigureOut">
              <a:rPr kumimoji="1" lang="ja-JP" altLang="en-US" smtClean="0"/>
              <a:t>2023/8/8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684213" y="1143000"/>
            <a:ext cx="8226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FCC2-631A-4C85-9627-20E725C11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17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1pPr>
    <a:lvl2pPr marL="506462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2pPr>
    <a:lvl3pPr marL="1012924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3pPr>
    <a:lvl4pPr marL="1519385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4pPr>
    <a:lvl5pPr marL="2025847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5pPr>
    <a:lvl6pPr marL="2532309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6pPr>
    <a:lvl7pPr marL="3038770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7pPr>
    <a:lvl8pPr marL="3545231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8pPr>
    <a:lvl9pPr marL="4051694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-684213" y="1143000"/>
            <a:ext cx="8226426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6FCC2-631A-4C85-9627-20E725C11E6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42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974" y="353598"/>
            <a:ext cx="5167380" cy="752205"/>
          </a:xfrm>
          <a:noFill/>
        </p:spPr>
        <p:txBody>
          <a:bodyPr lIns="0" tIns="0" rIns="0" bIns="0" anchor="b"/>
          <a:lstStyle>
            <a:lvl1pPr algn="l">
              <a:defRPr sz="1072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972" y="1242858"/>
            <a:ext cx="5191124" cy="416662"/>
          </a:xfrm>
        </p:spPr>
        <p:txBody>
          <a:bodyPr lIns="0"/>
          <a:lstStyle>
            <a:lvl1pPr marL="0" indent="0" algn="l">
              <a:buNone/>
              <a:defRPr sz="429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1687" indent="0" algn="ctr">
              <a:buNone/>
              <a:defRPr sz="358"/>
            </a:lvl2pPr>
            <a:lvl3pPr marL="163375" indent="0" algn="ctr">
              <a:buNone/>
              <a:defRPr sz="322"/>
            </a:lvl3pPr>
            <a:lvl4pPr marL="245063" indent="0" algn="ctr">
              <a:buNone/>
              <a:defRPr sz="286"/>
            </a:lvl4pPr>
            <a:lvl5pPr marL="326751" indent="0" algn="ctr">
              <a:buNone/>
              <a:defRPr sz="286"/>
            </a:lvl5pPr>
            <a:lvl6pPr marL="408438" indent="0" algn="ctr">
              <a:buNone/>
              <a:defRPr sz="286"/>
            </a:lvl6pPr>
            <a:lvl7pPr marL="490125" indent="0" algn="ctr">
              <a:buNone/>
              <a:defRPr sz="286"/>
            </a:lvl7pPr>
            <a:lvl8pPr marL="571814" indent="0" algn="ctr">
              <a:buNone/>
              <a:defRPr sz="286"/>
            </a:lvl8pPr>
            <a:lvl9pPr marL="653501" indent="0" algn="ctr">
              <a:buNone/>
              <a:defRPr sz="28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55983" y="1105804"/>
            <a:ext cx="5503474" cy="7852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2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6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" y="0"/>
            <a:ext cx="5759450" cy="306225"/>
          </a:xfrm>
        </p:spPr>
        <p:txBody>
          <a:bodyPr anchor="ctr" anchorCtr="0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AFC21F98-2CC1-4EE8-884B-F8E4AC2DB3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3361" y="408301"/>
            <a:ext cx="5352730" cy="151978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53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" y="0"/>
            <a:ext cx="5759450" cy="306225"/>
          </a:xfrm>
        </p:spPr>
        <p:txBody>
          <a:bodyPr anchor="ctr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0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" y="538657"/>
            <a:ext cx="5759450" cy="898745"/>
          </a:xfrm>
        </p:spPr>
        <p:txBody>
          <a:bodyPr lIns="612000" tIns="72000" rIns="612000" anchor="ctr"/>
          <a:lstStyle>
            <a:lvl1pPr>
              <a:lnSpc>
                <a:spcPct val="100000"/>
              </a:lnSpc>
              <a:defRPr sz="1072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5" y="1489980"/>
            <a:ext cx="4967526" cy="428549"/>
          </a:xfrm>
        </p:spPr>
        <p:txBody>
          <a:bodyPr/>
          <a:lstStyle>
            <a:lvl1pPr marL="0" indent="0">
              <a:buNone/>
              <a:defRPr sz="429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1687" indent="0">
              <a:buNone/>
              <a:defRPr sz="358">
                <a:solidFill>
                  <a:schemeClr val="tx1">
                    <a:tint val="75000"/>
                  </a:schemeClr>
                </a:solidFill>
              </a:defRPr>
            </a:lvl2pPr>
            <a:lvl3pPr marL="163375" indent="0">
              <a:buNone/>
              <a:defRPr sz="322">
                <a:solidFill>
                  <a:schemeClr val="tx1">
                    <a:tint val="75000"/>
                  </a:schemeClr>
                </a:solidFill>
              </a:defRPr>
            </a:lvl3pPr>
            <a:lvl4pPr marL="245063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4pPr>
            <a:lvl5pPr marL="326751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5pPr>
            <a:lvl6pPr marL="408438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6pPr>
            <a:lvl7pPr marL="490125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7pPr>
            <a:lvl8pPr marL="571814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8pPr>
            <a:lvl9pPr marL="653501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4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7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" y="0"/>
            <a:ext cx="5759450" cy="30622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96000" tIns="72000" rIns="396000" bIns="0" rtlCol="0" anchor="ctr" anchorCtr="0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61" y="408301"/>
            <a:ext cx="5352730" cy="15197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175" y="2002555"/>
            <a:ext cx="393311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2" b="1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1056" y="2002555"/>
            <a:ext cx="645036" cy="115031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358" b="1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1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xStyles>
    <p:titleStyle>
      <a:lvl1pPr algn="l" defTabSz="163375" rtl="0" eaLnBrk="1" latinLnBrk="0" hangingPunct="1">
        <a:lnSpc>
          <a:spcPct val="90000"/>
        </a:lnSpc>
        <a:spcBef>
          <a:spcPct val="0"/>
        </a:spcBef>
        <a:buNone/>
        <a:defRPr kumimoji="1" sz="643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64387" indent="-64387" algn="l" defTabSz="163375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29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27640" indent="-63253" algn="l" defTabSz="163375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29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192028" indent="-64387" algn="l" defTabSz="163375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29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256415" indent="-64387" algn="l" defTabSz="163375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29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321086" indent="-64671" algn="l" defTabSz="163375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29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449282" indent="-40844" algn="l" defTabSz="163375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6pPr>
      <a:lvl7pPr marL="530970" indent="-40844" algn="l" defTabSz="163375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7pPr>
      <a:lvl8pPr marL="612656" indent="-40844" algn="l" defTabSz="163375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8pPr>
      <a:lvl9pPr marL="694346" indent="-40844" algn="l" defTabSz="163375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375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1pPr>
      <a:lvl2pPr marL="81687" algn="l" defTabSz="163375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2pPr>
      <a:lvl3pPr marL="163375" algn="l" defTabSz="163375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3pPr>
      <a:lvl4pPr marL="245063" algn="l" defTabSz="163375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4pPr>
      <a:lvl5pPr marL="326751" algn="l" defTabSz="163375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5pPr>
      <a:lvl6pPr marL="408438" algn="l" defTabSz="163375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6pPr>
      <a:lvl7pPr marL="490125" algn="l" defTabSz="163375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7pPr>
      <a:lvl8pPr marL="571814" algn="l" defTabSz="163375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8pPr>
      <a:lvl9pPr marL="653501" algn="l" defTabSz="163375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4B813171-A55D-38E5-3539-9CA7505CB0A1}"/>
              </a:ext>
            </a:extLst>
          </p:cNvPr>
          <p:cNvCxnSpPr>
            <a:cxnSpLocks/>
            <a:stCxn id="146" idx="3"/>
            <a:endCxn id="150" idx="1"/>
          </p:cNvCxnSpPr>
          <p:nvPr/>
        </p:nvCxnSpPr>
        <p:spPr>
          <a:xfrm flipV="1">
            <a:off x="2644877" y="1372239"/>
            <a:ext cx="801370" cy="3267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6" name="表 49">
                <a:extLst>
                  <a:ext uri="{FF2B5EF4-FFF2-40B4-BE49-F238E27FC236}">
                    <a16:creationId xmlns:a16="http://schemas.microsoft.com/office/drawing/2014/main" id="{D813EA38-941D-2717-D575-E9FE745773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9608719"/>
                  </p:ext>
                </p:extLst>
              </p:nvPr>
            </p:nvGraphicFramePr>
            <p:xfrm>
              <a:off x="2125136" y="1097486"/>
              <a:ext cx="519741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974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74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D’: 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74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74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74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800" b="1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</m:oMath>
                          </a14:m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6" name="表 49">
                <a:extLst>
                  <a:ext uri="{FF2B5EF4-FFF2-40B4-BE49-F238E27FC236}">
                    <a16:creationId xmlns:a16="http://schemas.microsoft.com/office/drawing/2014/main" id="{D813EA38-941D-2717-D575-E9FE745773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9608719"/>
                  </p:ext>
                </p:extLst>
              </p:nvPr>
            </p:nvGraphicFramePr>
            <p:xfrm>
              <a:off x="2125136" y="1097486"/>
              <a:ext cx="519741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974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D’: 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3" t="-317391" r="-2326" b="-34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7" name="表 49">
                <a:extLst>
                  <a:ext uri="{FF2B5EF4-FFF2-40B4-BE49-F238E27FC236}">
                    <a16:creationId xmlns:a16="http://schemas.microsoft.com/office/drawing/2014/main" id="{09046405-2793-0575-7253-9E8A7629CB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1378341"/>
                  </p:ext>
                </p:extLst>
              </p:nvPr>
            </p:nvGraphicFramePr>
            <p:xfrm>
              <a:off x="1319274" y="1569160"/>
              <a:ext cx="518400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74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D: 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74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74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74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800" b="1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</m:oMath>
                          </a14:m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7" name="表 49">
                <a:extLst>
                  <a:ext uri="{FF2B5EF4-FFF2-40B4-BE49-F238E27FC236}">
                    <a16:creationId xmlns:a16="http://schemas.microsoft.com/office/drawing/2014/main" id="{09046405-2793-0575-7253-9E8A7629CB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1378341"/>
                  </p:ext>
                </p:extLst>
              </p:nvPr>
            </p:nvGraphicFramePr>
            <p:xfrm>
              <a:off x="1319274" y="1569160"/>
              <a:ext cx="518400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D: 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63" t="-317391" r="-2326" b="-39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1244CE23-A24B-B3F1-9D7A-5FFDB3A33BB3}"/>
              </a:ext>
            </a:extLst>
          </p:cNvPr>
          <p:cNvCxnSpPr>
            <a:cxnSpLocks/>
            <a:stCxn id="146" idx="2"/>
            <a:endCxn id="147" idx="3"/>
          </p:cNvCxnSpPr>
          <p:nvPr/>
        </p:nvCxnSpPr>
        <p:spPr>
          <a:xfrm flipH="1">
            <a:off x="1837674" y="1653526"/>
            <a:ext cx="547332" cy="193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0" name="表 49">
                <a:extLst>
                  <a:ext uri="{FF2B5EF4-FFF2-40B4-BE49-F238E27FC236}">
                    <a16:creationId xmlns:a16="http://schemas.microsoft.com/office/drawing/2014/main" id="{2298FFFC-CD2D-D0EB-0436-959E0DEEBF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2253387"/>
                  </p:ext>
                </p:extLst>
              </p:nvPr>
            </p:nvGraphicFramePr>
            <p:xfrm>
              <a:off x="3446247" y="1094219"/>
              <a:ext cx="518400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749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8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kumimoji="1" lang="en-US" altLang="ja-JP" sz="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: 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74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74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74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800" b="1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</m:oMath>
                          </a14:m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0" name="表 49">
                <a:extLst>
                  <a:ext uri="{FF2B5EF4-FFF2-40B4-BE49-F238E27FC236}">
                    <a16:creationId xmlns:a16="http://schemas.microsoft.com/office/drawing/2014/main" id="{2298FFFC-CD2D-D0EB-0436-959E0DEEBF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2253387"/>
                  </p:ext>
                </p:extLst>
              </p:nvPr>
            </p:nvGraphicFramePr>
            <p:xfrm>
              <a:off x="3446247" y="1094219"/>
              <a:ext cx="518400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63" t="-17391" r="-2326" b="-339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63" t="-317391" r="-2326" b="-39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05E0A1DA-968A-2C5B-3A5C-6B1A98910278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982010" y="441402"/>
            <a:ext cx="2605198" cy="2631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E5FB3492-3709-A5AC-7333-66525C7F31EC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982010" y="1129352"/>
            <a:ext cx="1143126" cy="246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2" name="表 49">
                <a:extLst>
                  <a:ext uri="{FF2B5EF4-FFF2-40B4-BE49-F238E27FC236}">
                    <a16:creationId xmlns:a16="http://schemas.microsoft.com/office/drawing/2014/main" id="{2C8AED33-8AE2-8A8C-3CA3-8DC782B992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0811605"/>
                  </p:ext>
                </p:extLst>
              </p:nvPr>
            </p:nvGraphicFramePr>
            <p:xfrm>
              <a:off x="4918615" y="1088218"/>
              <a:ext cx="518400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749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8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kumimoji="1" lang="en-US" altLang="ja-JP" sz="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: 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74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74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74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800" b="1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</m:oMath>
                          </a14:m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2" name="表 49">
                <a:extLst>
                  <a:ext uri="{FF2B5EF4-FFF2-40B4-BE49-F238E27FC236}">
                    <a16:creationId xmlns:a16="http://schemas.microsoft.com/office/drawing/2014/main" id="{2C8AED33-8AE2-8A8C-3CA3-8DC782B992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0811605"/>
                  </p:ext>
                </p:extLst>
              </p:nvPr>
            </p:nvGraphicFramePr>
            <p:xfrm>
              <a:off x="4918615" y="1088218"/>
              <a:ext cx="518400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63" t="-17391" r="-2326" b="-339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63" t="-317391" r="-2326" b="-39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3A38CD67-B8A6-907B-F0AE-F921C7A34C36}"/>
              </a:ext>
            </a:extLst>
          </p:cNvPr>
          <p:cNvCxnSpPr>
            <a:cxnSpLocks/>
          </p:cNvCxnSpPr>
          <p:nvPr/>
        </p:nvCxnSpPr>
        <p:spPr>
          <a:xfrm>
            <a:off x="3964647" y="1217226"/>
            <a:ext cx="953968" cy="11416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7" name="表 49">
                <a:extLst>
                  <a:ext uri="{FF2B5EF4-FFF2-40B4-BE49-F238E27FC236}">
                    <a16:creationId xmlns:a16="http://schemas.microsoft.com/office/drawing/2014/main" id="{3794AD1A-F396-39CC-8BBC-C768B8F6B8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6147437"/>
                  </p:ext>
                </p:extLst>
              </p:nvPr>
            </p:nvGraphicFramePr>
            <p:xfrm>
              <a:off x="4182431" y="1515836"/>
              <a:ext cx="518400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74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E: 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74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74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74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800" b="1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</m:oMath>
                          </a14:m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7" name="表 49">
                <a:extLst>
                  <a:ext uri="{FF2B5EF4-FFF2-40B4-BE49-F238E27FC236}">
                    <a16:creationId xmlns:a16="http://schemas.microsoft.com/office/drawing/2014/main" id="{3794AD1A-F396-39CC-8BBC-C768B8F6B8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6147437"/>
                  </p:ext>
                </p:extLst>
              </p:nvPr>
            </p:nvGraphicFramePr>
            <p:xfrm>
              <a:off x="4182431" y="1515836"/>
              <a:ext cx="518400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E: 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163" t="-313043" r="-2326" b="-39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25F8E4A3-0979-CF72-E869-4A9B9A81C14B}"/>
              </a:ext>
            </a:extLst>
          </p:cNvPr>
          <p:cNvCxnSpPr>
            <a:cxnSpLocks/>
            <a:stCxn id="150" idx="2"/>
            <a:endCxn id="167" idx="1"/>
          </p:cNvCxnSpPr>
          <p:nvPr/>
        </p:nvCxnSpPr>
        <p:spPr>
          <a:xfrm>
            <a:off x="3705447" y="1650259"/>
            <a:ext cx="476984" cy="143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93DC7206-0A7C-934F-2898-91C9EDF08AD1}"/>
              </a:ext>
            </a:extLst>
          </p:cNvPr>
          <p:cNvCxnSpPr>
            <a:cxnSpLocks/>
            <a:stCxn id="162" idx="2"/>
            <a:endCxn id="167" idx="3"/>
          </p:cNvCxnSpPr>
          <p:nvPr/>
        </p:nvCxnSpPr>
        <p:spPr>
          <a:xfrm flipH="1">
            <a:off x="4700831" y="1644258"/>
            <a:ext cx="476984" cy="1495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BB15B567-F010-4DA2-BE8D-59A889B04931}"/>
              </a:ext>
            </a:extLst>
          </p:cNvPr>
          <p:cNvGrpSpPr/>
          <p:nvPr/>
        </p:nvGrpSpPr>
        <p:grpSpPr>
          <a:xfrm>
            <a:off x="2291987" y="77333"/>
            <a:ext cx="1187165" cy="297393"/>
            <a:chOff x="860173" y="1557631"/>
            <a:chExt cx="1030332" cy="384165"/>
          </a:xfrm>
        </p:grpSpPr>
        <p:sp>
          <p:nvSpPr>
            <p:cNvPr id="35" name="四角形: 角を丸くする 34">
              <a:extLst>
                <a:ext uri="{FF2B5EF4-FFF2-40B4-BE49-F238E27FC236}">
                  <a16:creationId xmlns:a16="http://schemas.microsoft.com/office/drawing/2014/main" id="{F290CA51-091C-4D8B-B345-6652D74984F7}"/>
                </a:ext>
              </a:extLst>
            </p:cNvPr>
            <p:cNvSpPr/>
            <p:nvPr/>
          </p:nvSpPr>
          <p:spPr>
            <a:xfrm>
              <a:off x="860173" y="1557631"/>
              <a:ext cx="1030332" cy="384165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058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483FA30E-4578-41B9-B32E-E10E876F549B}"/>
                </a:ext>
              </a:extLst>
            </p:cNvPr>
            <p:cNvGrpSpPr/>
            <p:nvPr/>
          </p:nvGrpSpPr>
          <p:grpSpPr>
            <a:xfrm>
              <a:off x="928906" y="1604705"/>
              <a:ext cx="921248" cy="312395"/>
              <a:chOff x="3216913" y="957154"/>
              <a:chExt cx="921248" cy="312395"/>
            </a:xfrm>
          </p:grpSpPr>
          <p:cxnSp>
            <p:nvCxnSpPr>
              <p:cNvPr id="37" name="直線矢印コネクタ 36">
                <a:extLst>
                  <a:ext uri="{FF2B5EF4-FFF2-40B4-BE49-F238E27FC236}">
                    <a16:creationId xmlns:a16="http://schemas.microsoft.com/office/drawing/2014/main" id="{2CEDD64F-C411-423F-A78F-FBC15BDCC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913" y="1054771"/>
                <a:ext cx="15832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67DEDBF5-1691-476A-8BAE-F6F5B4B3DF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913" y="1193890"/>
                <a:ext cx="158327" cy="0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F030991-756E-4397-89D7-9AEB2CF44DC0}"/>
                  </a:ext>
                </a:extLst>
              </p:cNvPr>
              <p:cNvSpPr txBox="1"/>
              <p:nvPr/>
            </p:nvSpPr>
            <p:spPr>
              <a:xfrm>
                <a:off x="3419803" y="957154"/>
                <a:ext cx="718358" cy="173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608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:r>
                  <a:rPr lang="en-US" altLang="ja-JP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Physical pointer</a:t>
                </a:r>
                <a:endParaRPr lang="ja-JP" altLang="en-US" sz="8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C287DE2-D2F4-4656-A33B-803D0D547F34}"/>
                  </a:ext>
                </a:extLst>
              </p:cNvPr>
              <p:cNvSpPr txBox="1"/>
              <p:nvPr/>
            </p:nvSpPr>
            <p:spPr>
              <a:xfrm>
                <a:off x="3419803" y="1096272"/>
                <a:ext cx="718358" cy="173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608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:r>
                  <a:rPr lang="en-US" altLang="ja-JP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Logical pointer</a:t>
                </a:r>
                <a:endParaRPr lang="ja-JP" altLang="en-US" sz="800" dirty="0">
                  <a:latin typeface="Cambria Math" panose="02040503050406030204" pitchFamily="18" charset="0"/>
                </a:endParaRPr>
              </a:p>
            </p:txBody>
          </p:sp>
        </p:grpSp>
      </p:grpSp>
      <p:graphicFrame>
        <p:nvGraphicFramePr>
          <p:cNvPr id="41" name="表 49">
            <a:extLst>
              <a:ext uri="{FF2B5EF4-FFF2-40B4-BE49-F238E27FC236}">
                <a16:creationId xmlns:a16="http://schemas.microsoft.com/office/drawing/2014/main" id="{E732AB25-A515-4089-A6D7-50CF82F13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550611"/>
              </p:ext>
            </p:extLst>
          </p:nvPr>
        </p:nvGraphicFramePr>
        <p:xfrm>
          <a:off x="562036" y="371145"/>
          <a:ext cx="419974" cy="11029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974">
                  <a:extLst>
                    <a:ext uri="{9D8B030D-6E8A-4147-A177-3AD203B41FA5}">
                      <a16:colId xmlns:a16="http://schemas.microsoft.com/office/drawing/2014/main" val="1391329631"/>
                    </a:ext>
                  </a:extLst>
                </a:gridCol>
              </a:tblGrid>
              <a:tr h="799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Mapping table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25622"/>
                  </a:ext>
                </a:extLst>
              </a:tr>
              <a:tr h="799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12955"/>
                  </a:ext>
                </a:extLst>
              </a:tr>
              <a:tr h="799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59369"/>
                  </a:ext>
                </a:extLst>
              </a:tr>
              <a:tr h="799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383632"/>
                  </a:ext>
                </a:extLst>
              </a:tr>
              <a:tr h="799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D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59983"/>
                  </a:ext>
                </a:extLst>
              </a:tr>
              <a:tr h="799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E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89120"/>
                  </a:ext>
                </a:extLst>
              </a:tr>
              <a:tr h="799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...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70832"/>
                  </a:ext>
                </a:extLst>
              </a:tr>
            </a:tbl>
          </a:graphicData>
        </a:graphic>
      </p:graphicFrame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5607518-0DE1-4607-B7C5-50C5A7F5BF3D}"/>
              </a:ext>
            </a:extLst>
          </p:cNvPr>
          <p:cNvCxnSpPr>
            <a:cxnSpLocks/>
            <a:stCxn id="47" idx="3"/>
            <a:endCxn id="45" idx="7"/>
          </p:cNvCxnSpPr>
          <p:nvPr/>
        </p:nvCxnSpPr>
        <p:spPr>
          <a:xfrm flipH="1">
            <a:off x="3465322" y="505044"/>
            <a:ext cx="148246" cy="218853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DD408FF-F3F5-4C17-B591-12865B0EE7ED}"/>
              </a:ext>
            </a:extLst>
          </p:cNvPr>
          <p:cNvCxnSpPr>
            <a:cxnSpLocks/>
            <a:stCxn id="45" idx="3"/>
            <a:endCxn id="146" idx="0"/>
          </p:cNvCxnSpPr>
          <p:nvPr/>
        </p:nvCxnSpPr>
        <p:spPr>
          <a:xfrm flipH="1">
            <a:off x="2385006" y="851175"/>
            <a:ext cx="953036" cy="246311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E3E87C5-D1B5-432A-94DB-85C56AB32CEC}"/>
              </a:ext>
            </a:extLst>
          </p:cNvPr>
          <p:cNvCxnSpPr>
            <a:cxnSpLocks/>
            <a:stCxn id="45" idx="5"/>
            <a:endCxn id="150" idx="0"/>
          </p:cNvCxnSpPr>
          <p:nvPr/>
        </p:nvCxnSpPr>
        <p:spPr>
          <a:xfrm>
            <a:off x="3465322" y="851175"/>
            <a:ext cx="240125" cy="243044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>
            <a:extLst>
              <a:ext uri="{FF2B5EF4-FFF2-40B4-BE49-F238E27FC236}">
                <a16:creationId xmlns:a16="http://schemas.microsoft.com/office/drawing/2014/main" id="{F310ED8A-ED21-45FE-8C3E-ABAC09BBA964}"/>
              </a:ext>
            </a:extLst>
          </p:cNvPr>
          <p:cNvSpPr/>
          <p:nvPr/>
        </p:nvSpPr>
        <p:spPr>
          <a:xfrm>
            <a:off x="3311682" y="69753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4D0F6372-F12D-482E-9C1E-34989E1A57FF}"/>
              </a:ext>
            </a:extLst>
          </p:cNvPr>
          <p:cNvSpPr/>
          <p:nvPr/>
        </p:nvSpPr>
        <p:spPr>
          <a:xfrm>
            <a:off x="3862733" y="69793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76FA11CF-52A0-475E-BAF9-95201A592C8A}"/>
              </a:ext>
            </a:extLst>
          </p:cNvPr>
          <p:cNvSpPr/>
          <p:nvPr/>
        </p:nvSpPr>
        <p:spPr>
          <a:xfrm>
            <a:off x="3587208" y="35140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21C1412D-8F31-463E-8BA9-7B23216C34A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3677208" y="160147"/>
            <a:ext cx="0" cy="191257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216C75C-7A30-425B-9179-FB91EBE0E301}"/>
              </a:ext>
            </a:extLst>
          </p:cNvPr>
          <p:cNvCxnSpPr>
            <a:cxnSpLocks/>
            <a:stCxn id="47" idx="5"/>
            <a:endCxn id="46" idx="1"/>
          </p:cNvCxnSpPr>
          <p:nvPr/>
        </p:nvCxnSpPr>
        <p:spPr>
          <a:xfrm>
            <a:off x="3740850" y="505042"/>
            <a:ext cx="148245" cy="219256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B12CCFF-392B-4373-857F-F19DEC890A94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3491684" y="787537"/>
            <a:ext cx="371051" cy="403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2B13B3A6-C60E-46BD-8CF8-EA2A4F59E4FD}"/>
              </a:ext>
            </a:extLst>
          </p:cNvPr>
          <p:cNvCxnSpPr>
            <a:cxnSpLocks/>
            <a:stCxn id="46" idx="5"/>
          </p:cNvCxnSpPr>
          <p:nvPr/>
        </p:nvCxnSpPr>
        <p:spPr>
          <a:xfrm>
            <a:off x="4016373" y="851578"/>
            <a:ext cx="110246" cy="114056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F20AAAD-42F8-4728-9A47-40B581523C98}"/>
              </a:ext>
            </a:extLst>
          </p:cNvPr>
          <p:cNvSpPr txBox="1"/>
          <p:nvPr/>
        </p:nvSpPr>
        <p:spPr>
          <a:xfrm>
            <a:off x="4124044" y="890261"/>
            <a:ext cx="71862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endParaRPr lang="ja-JP" altLang="en-US" sz="800" dirty="0">
              <a:latin typeface="Cambria Math" panose="02040503050406030204" pitchFamily="18" charset="0"/>
            </a:endParaRP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29446F55-86F3-4267-B0EA-5FD69F2109EA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982010" y="787535"/>
            <a:ext cx="2329672" cy="164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8568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8DCF"/>
      </a:accent1>
      <a:accent2>
        <a:srgbClr val="E6691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ド用">
      <a:majorFont>
        <a:latin typeface="Segoe UI"/>
        <a:ea typeface="BIZ UDゴシック"/>
        <a:cs typeface=""/>
      </a:majorFont>
      <a:minorFont>
        <a:latin typeface="Segoe UI"/>
        <a:ea typeface="BIZ UD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>
              <a:lumMod val="50000"/>
            </a:schemeClr>
          </a:solidFill>
        </a:ln>
      </a:spPr>
      <a:bodyPr lIns="0" tIns="0" rIns="0" bIns="0"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spcAft>
            <a:spcPts val="1200"/>
          </a:spcAft>
          <a:buClr>
            <a:schemeClr val="accent6">
              <a:lumMod val="50000"/>
            </a:schemeClr>
          </a:buClr>
          <a:buSzPct val="10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3B23ECD-4D92-420A-99FA-F63F45A78629}" vid="{F4EB94A5-069B-45B4-8531-84A94754AD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468</TotalTime>
  <Words>57</Words>
  <Application>Microsoft Office PowerPoint</Application>
  <PresentationFormat>ユーザー設定</PresentationFormat>
  <Paragraphs>34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BIZ UDゴシック</vt:lpstr>
      <vt:lpstr>游ゴシック</vt:lpstr>
      <vt:lpstr>Arial</vt:lpstr>
      <vt:lpstr>Cambria Math</vt:lpstr>
      <vt:lpstr>Segoe UI</vt:lpstr>
      <vt:lpstr>Wingdings</vt:lpstr>
      <vt:lpstr>Default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hiran</cp:lastModifiedBy>
  <cp:revision>73</cp:revision>
  <dcterms:created xsi:type="dcterms:W3CDTF">2021-06-07T07:27:46Z</dcterms:created>
  <dcterms:modified xsi:type="dcterms:W3CDTF">2023-08-08T07:53:11Z</dcterms:modified>
</cp:coreProperties>
</file>