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879725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37" d="100"/>
          <a:sy n="237" d="100"/>
        </p:scale>
        <p:origin x="31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471292"/>
            <a:ext cx="2583690" cy="1002571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2" y="1656535"/>
            <a:ext cx="2595561" cy="555345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473865"/>
            <a:ext cx="2751738" cy="1046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544205"/>
            <a:ext cx="2676365" cy="202563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717946"/>
            <a:ext cx="2879725" cy="119788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5" y="1985914"/>
            <a:ext cx="2483763" cy="571187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544205"/>
            <a:ext cx="2676365" cy="20256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669092"/>
            <a:ext cx="1966555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2" y="2669092"/>
            <a:ext cx="322517" cy="15332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96" idx="3"/>
            <a:endCxn id="190" idx="7"/>
          </p:cNvCxnSpPr>
          <p:nvPr/>
        </p:nvCxnSpPr>
        <p:spPr>
          <a:xfrm flipH="1">
            <a:off x="2128198" y="382889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B61FE6B5-CF30-59FE-22C0-56985CF0677B}"/>
              </a:ext>
            </a:extLst>
          </p:cNvPr>
          <p:cNvCxnSpPr>
            <a:cxnSpLocks/>
            <a:stCxn id="190" idx="3"/>
          </p:cNvCxnSpPr>
          <p:nvPr/>
        </p:nvCxnSpPr>
        <p:spPr>
          <a:xfrm flipH="1">
            <a:off x="1708062" y="729020"/>
            <a:ext cx="292855" cy="131929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423A93D1-86E5-9C88-6FCA-060A6872D1C0}"/>
              </a:ext>
            </a:extLst>
          </p:cNvPr>
          <p:cNvCxnSpPr>
            <a:cxnSpLocks/>
            <a:stCxn id="190" idx="5"/>
            <a:endCxn id="212" idx="0"/>
          </p:cNvCxnSpPr>
          <p:nvPr/>
        </p:nvCxnSpPr>
        <p:spPr>
          <a:xfrm>
            <a:off x="2128200" y="729023"/>
            <a:ext cx="210437" cy="193299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E374647-973D-E822-5D9C-71877BBEF359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1708062" y="1102319"/>
            <a:ext cx="630572" cy="102202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3A6A8DEB-90B0-4160-0271-82C559A9B6DD}"/>
              </a:ext>
            </a:extLst>
          </p:cNvPr>
          <p:cNvSpPr/>
          <p:nvPr/>
        </p:nvSpPr>
        <p:spPr>
          <a:xfrm>
            <a:off x="1974557" y="5753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727128"/>
                  </p:ext>
                </p:extLst>
              </p:nvPr>
            </p:nvGraphicFramePr>
            <p:xfrm>
              <a:off x="1170061" y="204831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727128"/>
                  </p:ext>
                </p:extLst>
              </p:nvPr>
            </p:nvGraphicFramePr>
            <p:xfrm>
              <a:off x="1170061" y="204831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168889" r="-2222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 49">
                <a:extLst>
                  <a:ext uri="{FF2B5EF4-FFF2-40B4-BE49-F238E27FC236}">
                    <a16:creationId xmlns:a16="http://schemas.microsoft.com/office/drawing/2014/main" id="{47122BA3-7B49-98D9-8079-A0E74D7DB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221636"/>
                  </p:ext>
                </p:extLst>
              </p:nvPr>
            </p:nvGraphicFramePr>
            <p:xfrm>
              <a:off x="1171662" y="1000812"/>
              <a:ext cx="536400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 49">
                <a:extLst>
                  <a:ext uri="{FF2B5EF4-FFF2-40B4-BE49-F238E27FC236}">
                    <a16:creationId xmlns:a16="http://schemas.microsoft.com/office/drawing/2014/main" id="{47122BA3-7B49-98D9-8079-A0E74D7DB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221636"/>
                  </p:ext>
                </p:extLst>
              </p:nvPr>
            </p:nvGraphicFramePr>
            <p:xfrm>
              <a:off x="1171662" y="1000812"/>
              <a:ext cx="536400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166667" r="-2247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EC6012D9-F709-943D-2850-4A881838262B}"/>
              </a:ext>
            </a:extLst>
          </p:cNvPr>
          <p:cNvCxnSpPr>
            <a:cxnSpLocks/>
            <a:stCxn id="192" idx="2"/>
            <a:endCxn id="191" idx="0"/>
          </p:cNvCxnSpPr>
          <p:nvPr/>
        </p:nvCxnSpPr>
        <p:spPr>
          <a:xfrm flipH="1">
            <a:off x="1439061" y="1708621"/>
            <a:ext cx="801" cy="3396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C7064252-444E-D462-5061-A41D64D54BC7}"/>
              </a:ext>
            </a:extLst>
          </p:cNvPr>
          <p:cNvCxnSpPr>
            <a:cxnSpLocks/>
          </p:cNvCxnSpPr>
          <p:nvPr/>
        </p:nvCxnSpPr>
        <p:spPr>
          <a:xfrm>
            <a:off x="531676" y="619562"/>
            <a:ext cx="1436252" cy="45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楕円 194">
            <a:extLst>
              <a:ext uri="{FF2B5EF4-FFF2-40B4-BE49-F238E27FC236}">
                <a16:creationId xmlns:a16="http://schemas.microsoft.com/office/drawing/2014/main" id="{000682A2-AA03-DFE8-830D-32B7E24E455A}"/>
              </a:ext>
            </a:extLst>
          </p:cNvPr>
          <p:cNvSpPr/>
          <p:nvPr/>
        </p:nvSpPr>
        <p:spPr>
          <a:xfrm>
            <a:off x="2525608" y="57578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E5633BDD-0B14-6272-1251-59671AF8C841}"/>
              </a:ext>
            </a:extLst>
          </p:cNvPr>
          <p:cNvSpPr/>
          <p:nvPr/>
        </p:nvSpPr>
        <p:spPr>
          <a:xfrm>
            <a:off x="2250083" y="22924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D56A820C-3B66-B815-84E1-A0123FC959E7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2340083" y="37992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96" idx="5"/>
            <a:endCxn id="195" idx="1"/>
          </p:cNvCxnSpPr>
          <p:nvPr/>
        </p:nvCxnSpPr>
        <p:spPr>
          <a:xfrm>
            <a:off x="2403726" y="382887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190" idx="6"/>
            <a:endCxn id="195" idx="2"/>
          </p:cNvCxnSpPr>
          <p:nvPr/>
        </p:nvCxnSpPr>
        <p:spPr>
          <a:xfrm>
            <a:off x="2154560" y="665383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54B52915-3430-ED8A-2855-B78B56DA92EA}"/>
              </a:ext>
            </a:extLst>
          </p:cNvPr>
          <p:cNvCxnSpPr>
            <a:cxnSpLocks/>
            <a:stCxn id="195" idx="5"/>
          </p:cNvCxnSpPr>
          <p:nvPr/>
        </p:nvCxnSpPr>
        <p:spPr>
          <a:xfrm>
            <a:off x="2679248" y="729423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DB7AEB28-6DCC-203C-0C5B-73AE39607290}"/>
              </a:ext>
            </a:extLst>
          </p:cNvPr>
          <p:cNvSpPr txBox="1"/>
          <p:nvPr/>
        </p:nvSpPr>
        <p:spPr>
          <a:xfrm>
            <a:off x="2453747" y="921432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09F171F9-2716-FA98-A26A-DD5919409D12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531679" y="319250"/>
            <a:ext cx="1718407" cy="192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95115D00-667E-AEE9-D5E6-C4B9FA8ABF22}"/>
              </a:ext>
            </a:extLst>
          </p:cNvPr>
          <p:cNvCxnSpPr>
            <a:cxnSpLocks/>
          </p:cNvCxnSpPr>
          <p:nvPr/>
        </p:nvCxnSpPr>
        <p:spPr>
          <a:xfrm>
            <a:off x="538437" y="946541"/>
            <a:ext cx="622148" cy="110176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7A9B4D2D-DC37-3410-333C-3B7A5A166D77}"/>
              </a:ext>
            </a:extLst>
          </p:cNvPr>
          <p:cNvGrpSpPr/>
          <p:nvPr/>
        </p:nvGrpSpPr>
        <p:grpSpPr>
          <a:xfrm>
            <a:off x="847617" y="37992"/>
            <a:ext cx="1187165" cy="297393"/>
            <a:chOff x="860173" y="1557631"/>
            <a:chExt cx="1030332" cy="384165"/>
          </a:xfrm>
        </p:grpSpPr>
        <p:sp>
          <p:nvSpPr>
            <p:cNvPr id="205" name="四角形: 角を丸くする 204">
              <a:extLst>
                <a:ext uri="{FF2B5EF4-FFF2-40B4-BE49-F238E27FC236}">
                  <a16:creationId xmlns:a16="http://schemas.microsoft.com/office/drawing/2014/main" id="{EBE8685D-D248-5B24-FFF9-582A77B54D8F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A67D9DF9-639A-0AF4-2F34-9FF887E624DC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4"/>
              <a:chOff x="3216913" y="957154"/>
              <a:chExt cx="921248" cy="312394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575E8B2D-9258-F7ED-E1B9-B7A863732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0A442368-9ED1-5A8B-1E31-2704BC7EB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48C11677-48E2-5010-B4B7-72E2E9DF7B3E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A875A8DA-35D7-8518-9016-7C4CCAF6EFFB}"/>
                  </a:ext>
                </a:extLst>
              </p:cNvPr>
              <p:cNvSpPr txBox="1"/>
              <p:nvPr/>
            </p:nvSpPr>
            <p:spPr>
              <a:xfrm>
                <a:off x="3419803" y="1096271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8612196-E255-B25A-A4DA-21B47CC0AA03}"/>
              </a:ext>
            </a:extLst>
          </p:cNvPr>
          <p:cNvCxnSpPr>
            <a:cxnSpLocks/>
            <a:stCxn id="212" idx="6"/>
          </p:cNvCxnSpPr>
          <p:nvPr/>
        </p:nvCxnSpPr>
        <p:spPr>
          <a:xfrm flipH="1" flipV="1">
            <a:off x="2254193" y="967885"/>
            <a:ext cx="174443" cy="4443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楕円 211">
            <a:extLst>
              <a:ext uri="{FF2B5EF4-FFF2-40B4-BE49-F238E27FC236}">
                <a16:creationId xmlns:a16="http://schemas.microsoft.com/office/drawing/2014/main" id="{88174B08-4A82-AF40-D5B5-ACED46862C4E}"/>
              </a:ext>
            </a:extLst>
          </p:cNvPr>
          <p:cNvSpPr/>
          <p:nvPr/>
        </p:nvSpPr>
        <p:spPr>
          <a:xfrm>
            <a:off x="2248634" y="9223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</a:rPr>
              <a:t>E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2A05DA89-737D-8470-262B-619F9FD20D41}"/>
              </a:ext>
            </a:extLst>
          </p:cNvPr>
          <p:cNvCxnSpPr>
            <a:cxnSpLocks/>
          </p:cNvCxnSpPr>
          <p:nvPr/>
        </p:nvCxnSpPr>
        <p:spPr>
          <a:xfrm>
            <a:off x="545064" y="946541"/>
            <a:ext cx="615521" cy="1090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" name="表 49">
            <a:extLst>
              <a:ext uri="{FF2B5EF4-FFF2-40B4-BE49-F238E27FC236}">
                <a16:creationId xmlns:a16="http://schemas.microsoft.com/office/drawing/2014/main" id="{E1DCB09C-0372-6854-BB13-45F666752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48080"/>
              </p:ext>
            </p:extLst>
          </p:nvPr>
        </p:nvGraphicFramePr>
        <p:xfrm>
          <a:off x="118460" y="186912"/>
          <a:ext cx="419974" cy="1143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72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1AE33882-71B2-E97D-C63C-1B328E222964}"/>
              </a:ext>
            </a:extLst>
          </p:cNvPr>
          <p:cNvSpPr txBox="1"/>
          <p:nvPr/>
        </p:nvSpPr>
        <p:spPr>
          <a:xfrm>
            <a:off x="909482" y="694460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Update header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36B951-E6C2-CEF1-CBDF-1C9B610AA9FD}"/>
              </a:ext>
            </a:extLst>
          </p:cNvPr>
          <p:cNvSpPr txBox="1"/>
          <p:nvPr/>
        </p:nvSpPr>
        <p:spPr>
          <a:xfrm>
            <a:off x="1728802" y="2402214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Lock old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 Perform consolidation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7E98FDB1-C462-B0C3-7D89-528808848EF5}"/>
              </a:ext>
            </a:extLst>
          </p:cNvPr>
          <p:cNvSpPr txBox="1"/>
          <p:nvPr/>
        </p:nvSpPr>
        <p:spPr>
          <a:xfrm>
            <a:off x="29386" y="1526543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Store 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F9CAE6BE-D85F-F4CC-7C45-89B00B0D98EE}"/>
              </a:ext>
            </a:extLst>
          </p:cNvPr>
          <p:cNvSpPr/>
          <p:nvPr/>
        </p:nvSpPr>
        <p:spPr>
          <a:xfrm rot="1760489" flipV="1">
            <a:off x="698494" y="993409"/>
            <a:ext cx="360627" cy="403067"/>
          </a:xfrm>
          <a:prstGeom prst="arc">
            <a:avLst>
              <a:gd name="adj1" fmla="val 17086364"/>
              <a:gd name="adj2" fmla="val 4177700"/>
            </a:avLst>
          </a:prstGeom>
          <a:ln w="25400">
            <a:solidFill>
              <a:schemeClr val="accent2"/>
            </a:solidFill>
            <a:headEnd type="none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58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7A36225-E1D3-4495-81E7-B812D16A83E5}"/>
              </a:ext>
            </a:extLst>
          </p:cNvPr>
          <p:cNvSpPr txBox="1"/>
          <p:nvPr/>
        </p:nvSpPr>
        <p:spPr>
          <a:xfrm>
            <a:off x="2786919" y="768106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786</TotalTime>
  <Words>65</Words>
  <Application>Microsoft Office PowerPoint</Application>
  <PresentationFormat>ユーザー設定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83</cp:revision>
  <dcterms:created xsi:type="dcterms:W3CDTF">2021-06-07T07:27:46Z</dcterms:created>
  <dcterms:modified xsi:type="dcterms:W3CDTF">2023-08-20T08:33:32Z</dcterms:modified>
</cp:coreProperties>
</file>