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700338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7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8113" y="1143000"/>
            <a:ext cx="65817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441941"/>
            <a:ext cx="5167380" cy="940118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553345"/>
            <a:ext cx="5191124" cy="520751"/>
          </a:xfrm>
        </p:spPr>
        <p:txBody>
          <a:bodyPr lIns="0"/>
          <a:lstStyle>
            <a:lvl1pPr marL="0" indent="0" algn="l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 algn="ctr">
              <a:buNone/>
              <a:defRPr sz="358"/>
            </a:lvl2pPr>
            <a:lvl3pPr marL="163376" indent="0" algn="ctr">
              <a:buNone/>
              <a:defRPr sz="322"/>
            </a:lvl3pPr>
            <a:lvl4pPr marL="245064" indent="0" algn="ctr">
              <a:buNone/>
              <a:defRPr sz="286"/>
            </a:lvl4pPr>
            <a:lvl5pPr marL="326752" indent="0" algn="ctr">
              <a:buNone/>
              <a:defRPr sz="286"/>
            </a:lvl5pPr>
            <a:lvl6pPr marL="408438" indent="0" algn="ctr">
              <a:buNone/>
              <a:defRPr sz="286"/>
            </a:lvl6pPr>
            <a:lvl7pPr marL="490126" indent="0" algn="ctr">
              <a:buNone/>
              <a:defRPr sz="286"/>
            </a:lvl7pPr>
            <a:lvl8pPr marL="571814" indent="0" algn="ctr">
              <a:buNone/>
              <a:defRPr sz="286"/>
            </a:lvl8pPr>
            <a:lvl9pPr marL="653502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382060"/>
            <a:ext cx="5503474" cy="981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7" y="510302"/>
            <a:ext cx="5352730" cy="18994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673230"/>
            <a:ext cx="5759450" cy="1123267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71" y="1862210"/>
            <a:ext cx="4967526" cy="535607"/>
          </a:xfrm>
        </p:spPr>
        <p:txBody>
          <a:bodyPr/>
          <a:lstStyle>
            <a:lvl1pPr marL="0" indent="0">
              <a:buNone/>
              <a:defRPr sz="430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88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76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6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5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3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26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14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0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" y="9"/>
            <a:ext cx="5759450" cy="3827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7" y="510302"/>
            <a:ext cx="5352730" cy="1899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9" y="2502835"/>
            <a:ext cx="3933110" cy="14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502835"/>
            <a:ext cx="645036" cy="1437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76" rtl="0" eaLnBrk="1" latinLnBrk="0" hangingPunct="1">
        <a:lnSpc>
          <a:spcPct val="90000"/>
        </a:lnSpc>
        <a:spcBef>
          <a:spcPct val="0"/>
        </a:spcBef>
        <a:buNone/>
        <a:defRPr kumimoji="1" sz="644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8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40" indent="-63254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28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16" indent="-64388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086" indent="-64672" algn="l" defTabSz="163376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3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282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0970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65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346" indent="-40844" algn="l" defTabSz="163376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8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7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6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5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38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26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14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02" algn="l" defTabSz="163376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3465323" y="812204"/>
            <a:ext cx="281790" cy="127066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5853"/>
                  </p:ext>
                </p:extLst>
              </p:nvPr>
            </p:nvGraphicFramePr>
            <p:xfrm>
              <a:off x="3693449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 49">
                <a:extLst>
                  <a:ext uri="{FF2B5EF4-FFF2-40B4-BE49-F238E27FC236}">
                    <a16:creationId xmlns:a16="http://schemas.microsoft.com/office/drawing/2014/main" id="{094AAECD-E3F7-4165-ADD2-487B9A1B8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695853"/>
                  </p:ext>
                </p:extLst>
              </p:nvPr>
            </p:nvGraphicFramePr>
            <p:xfrm>
              <a:off x="3693449" y="2082864"/>
              <a:ext cx="538001" cy="5605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317391" r="-2222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031619"/>
                  </p:ext>
                </p:extLst>
              </p:nvPr>
            </p:nvGraphicFramePr>
            <p:xfrm>
              <a:off x="2613175" y="1179374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49">
                <a:extLst>
                  <a:ext uri="{FF2B5EF4-FFF2-40B4-BE49-F238E27FC236}">
                    <a16:creationId xmlns:a16="http://schemas.microsoft.com/office/drawing/2014/main" id="{5B29E0EC-C082-4C23-901D-FEA61CA1D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031619"/>
                  </p:ext>
                </p:extLst>
              </p:nvPr>
            </p:nvGraphicFramePr>
            <p:xfrm>
              <a:off x="2613175" y="1179374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2" y="402430"/>
            <a:ext cx="2605198" cy="26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</p:cNvCxnSpPr>
          <p:nvPr/>
        </p:nvCxnSpPr>
        <p:spPr>
          <a:xfrm>
            <a:off x="3146277" y="1228302"/>
            <a:ext cx="1629040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881375" y="1742054"/>
            <a:ext cx="803976" cy="340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227053" y="1742255"/>
            <a:ext cx="816464" cy="340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88" y="38362"/>
            <a:ext cx="1187166" cy="297394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5"/>
              <a:chOff x="3216913" y="957154"/>
              <a:chExt cx="921248" cy="312395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4" y="957154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4" y="1096272"/>
                <a:ext cx="718357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90530"/>
              </p:ext>
            </p:extLst>
          </p:nvPr>
        </p:nvGraphicFramePr>
        <p:xfrm>
          <a:off x="562038" y="332174"/>
          <a:ext cx="419974" cy="110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4" marB="9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4" y="466073"/>
            <a:ext cx="148246" cy="21885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</p:cNvCxnSpPr>
          <p:nvPr/>
        </p:nvCxnSpPr>
        <p:spPr>
          <a:xfrm flipH="1">
            <a:off x="3242399" y="826112"/>
            <a:ext cx="98347" cy="1104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3" y="65856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589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9" y="3124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9" y="121177"/>
            <a:ext cx="0" cy="191258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2" y="466070"/>
            <a:ext cx="148246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5" y="748566"/>
            <a:ext cx="371052" cy="40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4" y="812606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5129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1" y="748565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488267"/>
                  </p:ext>
                </p:extLst>
              </p:nvPr>
            </p:nvGraphicFramePr>
            <p:xfrm>
              <a:off x="4775317" y="1179575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799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b="1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p>
                                  <m:r>
                                    <a:rPr kumimoji="1" lang="en-US" altLang="ja-JP" sz="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799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 49">
                <a:extLst>
                  <a:ext uri="{FF2B5EF4-FFF2-40B4-BE49-F238E27FC236}">
                    <a16:creationId xmlns:a16="http://schemas.microsoft.com/office/drawing/2014/main" id="{30A1A867-DC11-4D69-BB63-83E0BF4DF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488267"/>
                  </p:ext>
                </p:extLst>
              </p:nvPr>
            </p:nvGraphicFramePr>
            <p:xfrm>
              <a:off x="4775317" y="1179575"/>
              <a:ext cx="536400" cy="56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224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12500" r="-2247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4014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24" t="-317391" r="-2247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AEE8ECB-FC9C-4454-A60B-C5ADAF1729CB}"/>
              </a:ext>
            </a:extLst>
          </p:cNvPr>
          <p:cNvCxnSpPr>
            <a:cxnSpLocks/>
          </p:cNvCxnSpPr>
          <p:nvPr/>
        </p:nvCxnSpPr>
        <p:spPr>
          <a:xfrm>
            <a:off x="982013" y="1291294"/>
            <a:ext cx="2695196" cy="91046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6D2210C-101A-4D9F-98F0-54C7AEC2DCE7}"/>
              </a:ext>
            </a:extLst>
          </p:cNvPr>
          <p:cNvSpPr txBox="1"/>
          <p:nvPr/>
        </p:nvSpPr>
        <p:spPr>
          <a:xfrm>
            <a:off x="3170533" y="891215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A566B45-5344-47B8-A763-4F1C4CE18BBA}"/>
              </a:ext>
            </a:extLst>
          </p:cNvPr>
          <p:cNvSpPr txBox="1"/>
          <p:nvPr/>
        </p:nvSpPr>
        <p:spPr>
          <a:xfrm>
            <a:off x="977280" y="1583195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36D59CB-F914-49FB-B162-1FFA67D61B98}"/>
              </a:ext>
            </a:extLst>
          </p:cNvPr>
          <p:cNvCxnSpPr>
            <a:cxnSpLocks/>
          </p:cNvCxnSpPr>
          <p:nvPr/>
        </p:nvCxnSpPr>
        <p:spPr>
          <a:xfrm>
            <a:off x="984133" y="1228302"/>
            <a:ext cx="1629042" cy="2023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弧 60">
            <a:extLst>
              <a:ext uri="{FF2B5EF4-FFF2-40B4-BE49-F238E27FC236}">
                <a16:creationId xmlns:a16="http://schemas.microsoft.com/office/drawing/2014/main" id="{F7DCCDF5-210C-4A16-AEBE-8ED4A6731F5C}"/>
              </a:ext>
            </a:extLst>
          </p:cNvPr>
          <p:cNvSpPr/>
          <p:nvPr/>
        </p:nvSpPr>
        <p:spPr>
          <a:xfrm flipV="1">
            <a:off x="1440343" y="1054444"/>
            <a:ext cx="393313" cy="439599"/>
          </a:xfrm>
          <a:prstGeom prst="arc">
            <a:avLst>
              <a:gd name="adj1" fmla="val 17086364"/>
              <a:gd name="adj2" fmla="val 300601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AAD061F-FE74-4952-95BD-F7C4C86BB167}"/>
              </a:ext>
            </a:extLst>
          </p:cNvPr>
          <p:cNvCxnSpPr>
            <a:cxnSpLocks/>
          </p:cNvCxnSpPr>
          <p:nvPr/>
        </p:nvCxnSpPr>
        <p:spPr>
          <a:xfrm flipV="1">
            <a:off x="4233487" y="2142704"/>
            <a:ext cx="239739" cy="20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58B7BBC-5DB2-4417-9B14-F137A6FAA3AA}"/>
              </a:ext>
            </a:extLst>
          </p:cNvPr>
          <p:cNvSpPr txBox="1"/>
          <p:nvPr/>
        </p:nvSpPr>
        <p:spPr>
          <a:xfrm>
            <a:off x="4499896" y="2041894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32BA552-45E1-4897-9993-12232449ACF5}"/>
              </a:ext>
            </a:extLst>
          </p:cNvPr>
          <p:cNvSpPr txBox="1"/>
          <p:nvPr/>
        </p:nvSpPr>
        <p:spPr>
          <a:xfrm>
            <a:off x="3744343" y="124854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nodes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A847F53-13CE-4DFC-9C7E-13A8C60FAFBF}"/>
              </a:ext>
            </a:extLst>
          </p:cNvPr>
          <p:cNvSpPr txBox="1"/>
          <p:nvPr/>
        </p:nvSpPr>
        <p:spPr>
          <a:xfrm>
            <a:off x="4331792" y="2287008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split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1035</TotalTime>
  <Words>73</Words>
  <Application>Microsoft Office PowerPoint</Application>
  <PresentationFormat>ユーザー設定</PresentationFormat>
  <Paragraphs>31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107</cp:revision>
  <dcterms:created xsi:type="dcterms:W3CDTF">2021-06-07T07:27:46Z</dcterms:created>
  <dcterms:modified xsi:type="dcterms:W3CDTF">2023-08-20T11:15:23Z</dcterms:modified>
</cp:coreProperties>
</file>