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843213" cy="1295400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87" d="100"/>
          <a:sy n="287" d="100"/>
        </p:scale>
        <p:origin x="9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863" y="1143000"/>
            <a:ext cx="6772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863" y="1143000"/>
            <a:ext cx="67722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9" y="212007"/>
            <a:ext cx="2550932" cy="450991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66" y="745168"/>
            <a:ext cx="2562652" cy="249812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6372" y="662997"/>
            <a:ext cx="2716848" cy="470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99" y="244802"/>
            <a:ext cx="2642431" cy="91120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322957"/>
            <a:ext cx="2843213" cy="538850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999" y="893333"/>
            <a:ext cx="2452271" cy="256940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99" y="244802"/>
            <a:ext cx="2642431" cy="911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800" y="1200651"/>
            <a:ext cx="1941622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4399" y="1200651"/>
            <a:ext cx="318428" cy="6896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16541"/>
                  </p:ext>
                </p:extLst>
              </p:nvPr>
            </p:nvGraphicFramePr>
            <p:xfrm>
              <a:off x="128416" y="116925"/>
              <a:ext cx="680440" cy="1071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044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39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16541"/>
                  </p:ext>
                </p:extLst>
              </p:nvPr>
            </p:nvGraphicFramePr>
            <p:xfrm>
              <a:off x="128416" y="116925"/>
              <a:ext cx="680440" cy="1071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044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" t="-600000" r="-1786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578836"/>
                  </p:ext>
                </p:extLst>
              </p:nvPr>
            </p:nvGraphicFramePr>
            <p:xfrm>
              <a:off x="1321784" y="66414"/>
              <a:ext cx="906385" cy="11625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638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Suffix2:org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Pauload:B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Suffix1:com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Payload:A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578836"/>
                  </p:ext>
                </p:extLst>
              </p:nvPr>
            </p:nvGraphicFramePr>
            <p:xfrm>
              <a:off x="1321784" y="66414"/>
              <a:ext cx="906385" cy="11625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638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Suffix2:org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Pauload:B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Suffix1:com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Payload:A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7" t="-657692" r="-1333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0CC4D18-A6D9-6C14-E024-E9486BA47F08}"/>
              </a:ext>
            </a:extLst>
          </p:cNvPr>
          <p:cNvCxnSpPr>
            <a:cxnSpLocks/>
          </p:cNvCxnSpPr>
          <p:nvPr/>
        </p:nvCxnSpPr>
        <p:spPr>
          <a:xfrm>
            <a:off x="816756" y="890862"/>
            <a:ext cx="5050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BD9BCF2E-A332-98E9-ECAD-F9D13762DC2C}"/>
              </a:ext>
            </a:extLst>
          </p:cNvPr>
          <p:cNvSpPr/>
          <p:nvPr/>
        </p:nvSpPr>
        <p:spPr>
          <a:xfrm>
            <a:off x="2228170" y="493937"/>
            <a:ext cx="100516" cy="573229"/>
          </a:xfrm>
          <a:prstGeom prst="rightBrace">
            <a:avLst>
              <a:gd name="adj1" fmla="val 8333"/>
              <a:gd name="adj2" fmla="val 5134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21084A-AD92-4605-4488-2D7F291672EB}"/>
              </a:ext>
            </a:extLst>
          </p:cNvPr>
          <p:cNvSpPr txBox="1"/>
          <p:nvPr/>
        </p:nvSpPr>
        <p:spPr>
          <a:xfrm>
            <a:off x="2395340" y="630243"/>
            <a:ext cx="52281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Posting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B95FE3-3F9C-59F1-1909-0EB5BC2F42DB}"/>
              </a:ext>
            </a:extLst>
          </p:cNvPr>
          <p:cNvSpPr txBox="1"/>
          <p:nvPr/>
        </p:nvSpPr>
        <p:spPr>
          <a:xfrm>
            <a:off x="2496191" y="780551"/>
            <a:ext cx="52281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612</TotalTime>
  <Words>35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83</cp:revision>
  <dcterms:created xsi:type="dcterms:W3CDTF">2021-06-07T07:27:46Z</dcterms:created>
  <dcterms:modified xsi:type="dcterms:W3CDTF">2024-08-01T06:45:16Z</dcterms:modified>
</cp:coreProperties>
</file>