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6" r:id="rId2"/>
  </p:sldIdLst>
  <p:sldSz cx="2879725" cy="1979613"/>
  <p:notesSz cx="6858000" cy="9144000"/>
  <p:defaultTextStyle>
    <a:defPPr>
      <a:defRPr lang="ja-JP"/>
    </a:defPPr>
    <a:lvl1pPr marL="0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1pPr>
    <a:lvl2pPr marL="479822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2pPr>
    <a:lvl3pPr marL="959644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3pPr>
    <a:lvl4pPr marL="1439466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4pPr>
    <a:lvl5pPr marL="1919288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5pPr>
    <a:lvl6pPr marL="2399109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6pPr>
    <a:lvl7pPr marL="2878931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7pPr>
    <a:lvl8pPr marL="3358753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8pPr>
    <a:lvl9pPr marL="3838575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1311" autoAdjust="0"/>
  </p:normalViewPr>
  <p:slideViewPr>
    <p:cSldViewPr snapToGrid="0">
      <p:cViewPr varScale="1">
        <p:scale>
          <a:sx n="190" d="100"/>
          <a:sy n="190" d="100"/>
        </p:scale>
        <p:origin x="17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143000"/>
            <a:ext cx="448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1pPr>
    <a:lvl2pPr marL="479822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2pPr>
    <a:lvl3pPr marL="959644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3pPr>
    <a:lvl4pPr marL="1439466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4pPr>
    <a:lvl5pPr marL="1919288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5pPr>
    <a:lvl6pPr marL="2399109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6pPr>
    <a:lvl7pPr marL="2878931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7pPr>
    <a:lvl8pPr marL="3358753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8pPr>
    <a:lvl9pPr marL="3838575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84275" y="1143000"/>
            <a:ext cx="44894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56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323982"/>
            <a:ext cx="2583690" cy="689199"/>
          </a:xfrm>
          <a:noFill/>
        </p:spPr>
        <p:txBody>
          <a:bodyPr lIns="0" tIns="0" rIns="0" bIns="0" anchor="b"/>
          <a:lstStyle>
            <a:lvl1pPr algn="l">
              <a:defRPr sz="84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88" y="1138754"/>
            <a:ext cx="2595561" cy="381761"/>
          </a:xfrm>
        </p:spPr>
        <p:txBody>
          <a:bodyPr lIns="0"/>
          <a:lstStyle>
            <a:lvl1pPr marL="0" indent="0" algn="l">
              <a:buNone/>
              <a:defRPr sz="338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4395" indent="0" algn="ctr">
              <a:buNone/>
              <a:defRPr sz="282"/>
            </a:lvl2pPr>
            <a:lvl3pPr marL="128789" indent="0" algn="ctr">
              <a:buNone/>
              <a:defRPr sz="254"/>
            </a:lvl3pPr>
            <a:lvl4pPr marL="193185" indent="0" algn="ctr">
              <a:buNone/>
              <a:defRPr sz="225"/>
            </a:lvl4pPr>
            <a:lvl5pPr marL="257580" indent="0" algn="ctr">
              <a:buNone/>
              <a:defRPr sz="225"/>
            </a:lvl5pPr>
            <a:lvl6pPr marL="321974" indent="0" algn="ctr">
              <a:buNone/>
              <a:defRPr sz="225"/>
            </a:lvl6pPr>
            <a:lvl7pPr marL="386369" indent="0" algn="ctr">
              <a:buNone/>
              <a:defRPr sz="225"/>
            </a:lvl7pPr>
            <a:lvl8pPr marL="450764" indent="0" algn="ctr">
              <a:buNone/>
              <a:defRPr sz="225"/>
            </a:lvl8pPr>
            <a:lvl9pPr marL="515159" indent="0" algn="ctr">
              <a:buNone/>
              <a:defRPr sz="22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1013181"/>
            <a:ext cx="2751738" cy="719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"/>
            <a:ext cx="2879725" cy="28057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1" y="374100"/>
            <a:ext cx="2676365" cy="139248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"/>
            <a:ext cx="2879725" cy="28057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493537"/>
            <a:ext cx="2879725" cy="823464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84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3" y="1365176"/>
            <a:ext cx="2483763" cy="392653"/>
          </a:xfrm>
        </p:spPr>
        <p:txBody>
          <a:bodyPr/>
          <a:lstStyle>
            <a:lvl1pPr marL="0" indent="0">
              <a:buNone/>
              <a:defRPr sz="338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4395" indent="0">
              <a:buNone/>
              <a:defRPr sz="282">
                <a:solidFill>
                  <a:schemeClr val="tx1">
                    <a:tint val="75000"/>
                  </a:schemeClr>
                </a:solidFill>
              </a:defRPr>
            </a:lvl2pPr>
            <a:lvl3pPr marL="128789" indent="0">
              <a:buNone/>
              <a:defRPr sz="254">
                <a:solidFill>
                  <a:schemeClr val="tx1">
                    <a:tint val="75000"/>
                  </a:schemeClr>
                </a:solidFill>
              </a:defRPr>
            </a:lvl3pPr>
            <a:lvl4pPr marL="193185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4pPr>
            <a:lvl5pPr marL="257580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5pPr>
            <a:lvl6pPr marL="321974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6pPr>
            <a:lvl7pPr marL="386369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7pPr>
            <a:lvl8pPr marL="450764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8pPr>
            <a:lvl9pPr marL="515159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" y="1"/>
            <a:ext cx="2879725" cy="2805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1" y="374100"/>
            <a:ext cx="2676365" cy="13924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8" y="1834816"/>
            <a:ext cx="1966555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4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29" y="1834816"/>
            <a:ext cx="322517" cy="10539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82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28789" rtl="0" eaLnBrk="1" latinLnBrk="0" hangingPunct="1">
        <a:lnSpc>
          <a:spcPct val="90000"/>
        </a:lnSpc>
        <a:spcBef>
          <a:spcPct val="0"/>
        </a:spcBef>
        <a:buNone/>
        <a:defRPr kumimoji="1" sz="507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0756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00619" indent="-49863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51377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02134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253114" indent="-50981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354172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418567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482961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547357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1pPr>
      <a:lvl2pPr marL="64395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8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3pPr>
      <a:lvl4pPr marL="193185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4pPr>
      <a:lvl5pPr marL="257580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5pPr>
      <a:lvl6pPr marL="321974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38636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450764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51515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0" name="表 49">
                <a:extLst>
                  <a:ext uri="{FF2B5EF4-FFF2-40B4-BE49-F238E27FC236}">
                    <a16:creationId xmlns:a16="http://schemas.microsoft.com/office/drawing/2014/main" id="{2DBC64F2-3756-767C-BB97-4BA1358AD7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216559"/>
                  </p:ext>
                </p:extLst>
              </p:nvPr>
            </p:nvGraphicFramePr>
            <p:xfrm>
              <a:off x="80183" y="220260"/>
              <a:ext cx="683505" cy="16596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3505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80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576318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287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099901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80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80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706886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Status word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0" name="表 49">
                <a:extLst>
                  <a:ext uri="{FF2B5EF4-FFF2-40B4-BE49-F238E27FC236}">
                    <a16:creationId xmlns:a16="http://schemas.microsoft.com/office/drawing/2014/main" id="{2DBC64F2-3756-767C-BB97-4BA1358AD7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216559"/>
                  </p:ext>
                </p:extLst>
              </p:nvPr>
            </p:nvGraphicFramePr>
            <p:xfrm>
              <a:off x="80183" y="220260"/>
              <a:ext cx="683505" cy="16596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3505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85" t="-508000" r="-1770" b="-52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576318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287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099901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85" t="-904000" r="-1770" b="-1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706886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Status word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 49">
                <a:extLst>
                  <a:ext uri="{FF2B5EF4-FFF2-40B4-BE49-F238E27FC236}">
                    <a16:creationId xmlns:a16="http://schemas.microsoft.com/office/drawing/2014/main" id="{9D09BEE9-5BE5-02CA-7E46-B7CF6482BE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2182875"/>
                  </p:ext>
                </p:extLst>
              </p:nvPr>
            </p:nvGraphicFramePr>
            <p:xfrm>
              <a:off x="1459573" y="461750"/>
              <a:ext cx="683505" cy="1056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3505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287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80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8363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Status word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 49">
                <a:extLst>
                  <a:ext uri="{FF2B5EF4-FFF2-40B4-BE49-F238E27FC236}">
                    <a16:creationId xmlns:a16="http://schemas.microsoft.com/office/drawing/2014/main" id="{9D09BEE9-5BE5-02CA-7E46-B7CF6482BE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2182875"/>
                  </p:ext>
                </p:extLst>
              </p:nvPr>
            </p:nvGraphicFramePr>
            <p:xfrm>
              <a:off x="1459573" y="461750"/>
              <a:ext cx="683505" cy="1056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3505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287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85" t="-320833" r="-1770" b="-3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8363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Status word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CA08678-A636-282E-39F3-0C7E265CA0A3}"/>
                  </a:ext>
                </a:extLst>
              </p:cNvPr>
              <p:cNvSpPr txBox="1"/>
              <p:nvPr/>
            </p:nvSpPr>
            <p:spPr>
              <a:xfrm>
                <a:off x="1325703" y="276218"/>
                <a:ext cx="951244" cy="1365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200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sz="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kumimoji="1"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-forest </a:t>
                </a:r>
                <a:endParaRPr kumimoji="1" lang="ja-JP" altLang="en-US" sz="8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CA08678-A636-282E-39F3-0C7E265CA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03" y="276218"/>
                <a:ext cx="951244" cy="136512"/>
              </a:xfrm>
              <a:prstGeom prst="rect">
                <a:avLst/>
              </a:prstGeom>
              <a:blipFill>
                <a:blip r:embed="rId5"/>
                <a:stretch>
                  <a:fillRect t="-13043" b="-43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32B3A52-A808-FE0E-844F-F7C3682E5327}"/>
                  </a:ext>
                </a:extLst>
              </p:cNvPr>
              <p:cNvSpPr txBox="1"/>
              <p:nvPr/>
            </p:nvSpPr>
            <p:spPr>
              <a:xfrm>
                <a:off x="-53687" y="31301"/>
                <a:ext cx="951244" cy="136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200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sz="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kumimoji="1"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tree</a:t>
                </a:r>
                <a:endParaRPr kumimoji="1" lang="ja-JP" altLang="en-US" sz="8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32B3A52-A808-FE0E-844F-F7C3682E5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687" y="31301"/>
                <a:ext cx="951244" cy="136640"/>
              </a:xfrm>
              <a:prstGeom prst="rect">
                <a:avLst/>
              </a:prstGeom>
              <a:blipFill>
                <a:blip r:embed="rId6"/>
                <a:stretch>
                  <a:fillRect t="-13043" b="-43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中かっこ 4">
            <a:extLst>
              <a:ext uri="{FF2B5EF4-FFF2-40B4-BE49-F238E27FC236}">
                <a16:creationId xmlns:a16="http://schemas.microsoft.com/office/drawing/2014/main" id="{049B36A2-CA50-9670-10C4-C5B9058BF51F}"/>
              </a:ext>
            </a:extLst>
          </p:cNvPr>
          <p:cNvSpPr/>
          <p:nvPr/>
        </p:nvSpPr>
        <p:spPr>
          <a:xfrm>
            <a:off x="763688" y="836648"/>
            <a:ext cx="63632" cy="13569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387A5-1D2E-9B89-E3D8-C31F09FCAC98}"/>
              </a:ext>
            </a:extLst>
          </p:cNvPr>
          <p:cNvSpPr txBox="1"/>
          <p:nvPr/>
        </p:nvSpPr>
        <p:spPr>
          <a:xfrm>
            <a:off x="855284" y="788502"/>
            <a:ext cx="683505" cy="1159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kumimoji="1" lang="ja-JP" altLang="en-US" sz="700" dirty="0">
                <a:solidFill>
                  <a:schemeClr val="accent2"/>
                </a:solidFill>
              </a:rPr>
              <a:t>可変長</a:t>
            </a:r>
            <a:r>
              <a:rPr kumimoji="1" lang="en-US" altLang="ja-JP" sz="700" dirty="0">
                <a:solidFill>
                  <a:schemeClr val="accent2"/>
                </a:solidFill>
              </a:rPr>
              <a:t>key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4612E0-77EC-05FD-B0A8-18F0A2FD86B9}"/>
              </a:ext>
            </a:extLst>
          </p:cNvPr>
          <p:cNvSpPr txBox="1"/>
          <p:nvPr/>
        </p:nvSpPr>
        <p:spPr>
          <a:xfrm>
            <a:off x="855284" y="904496"/>
            <a:ext cx="683505" cy="117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700" dirty="0"/>
              <a:t>固定長</a:t>
            </a:r>
            <a:r>
              <a:rPr lang="en-US" altLang="ja-JP" sz="700" dirty="0"/>
              <a:t>pointer</a:t>
            </a:r>
            <a:endParaRPr kumimoji="1" lang="en-US" altLang="ja-JP" sz="700" dirty="0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ACC5D93F-764E-6211-3B81-40F1B17AAFAA}"/>
              </a:ext>
            </a:extLst>
          </p:cNvPr>
          <p:cNvSpPr/>
          <p:nvPr/>
        </p:nvSpPr>
        <p:spPr>
          <a:xfrm>
            <a:off x="2138648" y="613916"/>
            <a:ext cx="63632" cy="13569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683BDF-AAA7-001F-FE83-B52426268C9D}"/>
              </a:ext>
            </a:extLst>
          </p:cNvPr>
          <p:cNvSpPr txBox="1"/>
          <p:nvPr/>
        </p:nvSpPr>
        <p:spPr>
          <a:xfrm>
            <a:off x="2230244" y="565770"/>
            <a:ext cx="683505" cy="1159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700" dirty="0"/>
              <a:t>固定長</a:t>
            </a:r>
            <a:r>
              <a:rPr lang="en-US" altLang="ja-JP" sz="700" dirty="0"/>
              <a:t>key</a:t>
            </a:r>
            <a:endParaRPr kumimoji="1" lang="en-US" altLang="ja-JP" sz="7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5C233F-56B4-31B3-61B7-C4C6709BA4CE}"/>
              </a:ext>
            </a:extLst>
          </p:cNvPr>
          <p:cNvSpPr txBox="1"/>
          <p:nvPr/>
        </p:nvSpPr>
        <p:spPr>
          <a:xfrm>
            <a:off x="2230244" y="681764"/>
            <a:ext cx="683505" cy="117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700" dirty="0"/>
              <a:t>固定長</a:t>
            </a:r>
            <a:r>
              <a:rPr lang="en-US" altLang="ja-JP" sz="700" dirty="0"/>
              <a:t>pointer</a:t>
            </a:r>
            <a:endParaRPr kumimoji="1" lang="en-US" altLang="ja-JP" sz="700" dirty="0"/>
          </a:p>
        </p:txBody>
      </p: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631</TotalTime>
  <Words>39</Words>
  <Application>Microsoft Office PowerPoint</Application>
  <PresentationFormat>ユーザー設定</PresentationFormat>
  <Paragraphs>25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佑 井戸</cp:lastModifiedBy>
  <cp:revision>81</cp:revision>
  <dcterms:created xsi:type="dcterms:W3CDTF">2021-06-07T07:27:46Z</dcterms:created>
  <dcterms:modified xsi:type="dcterms:W3CDTF">2024-07-29T05:09:51Z</dcterms:modified>
</cp:coreProperties>
</file>