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2879725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471292"/>
            <a:ext cx="2583690" cy="1002571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2" y="1656535"/>
            <a:ext cx="2595561" cy="555345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 algn="ctr">
              <a:buNone/>
              <a:defRPr sz="389"/>
            </a:lvl2pPr>
            <a:lvl3pPr marL="177649" indent="0" algn="ctr">
              <a:buNone/>
              <a:defRPr sz="350"/>
            </a:lvl3pPr>
            <a:lvl4pPr marL="266475" indent="0" algn="ctr">
              <a:buNone/>
              <a:defRPr sz="311"/>
            </a:lvl4pPr>
            <a:lvl5pPr marL="355301" indent="0" algn="ctr">
              <a:buNone/>
              <a:defRPr sz="311"/>
            </a:lvl5pPr>
            <a:lvl6pPr marL="444124" indent="0" algn="ctr">
              <a:buNone/>
              <a:defRPr sz="311"/>
            </a:lvl6pPr>
            <a:lvl7pPr marL="532950" indent="0" algn="ctr">
              <a:buNone/>
              <a:defRPr sz="311"/>
            </a:lvl7pPr>
            <a:lvl8pPr marL="621776" indent="0" algn="ctr">
              <a:buNone/>
              <a:defRPr sz="311"/>
            </a:lvl8pPr>
            <a:lvl9pPr marL="710600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473865"/>
            <a:ext cx="2751738" cy="1046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544205"/>
            <a:ext cx="2676365" cy="202563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717946"/>
            <a:ext cx="2879725" cy="1197886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5" y="1985914"/>
            <a:ext cx="2483763" cy="571187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49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0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7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0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544205"/>
            <a:ext cx="2676365" cy="20256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2669092"/>
            <a:ext cx="1966555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32" y="2669092"/>
            <a:ext cx="322517" cy="15332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49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2" indent="-68780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7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19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40" indent="-70321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38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2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7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3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01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5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6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0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713EB968-7CED-27E5-F9A7-17331F82FF45}"/>
              </a:ext>
            </a:extLst>
          </p:cNvPr>
          <p:cNvCxnSpPr>
            <a:cxnSpLocks/>
            <a:stCxn id="196" idx="3"/>
            <a:endCxn id="190" idx="7"/>
          </p:cNvCxnSpPr>
          <p:nvPr/>
        </p:nvCxnSpPr>
        <p:spPr>
          <a:xfrm flipH="1">
            <a:off x="2128198" y="382889"/>
            <a:ext cx="148246" cy="21885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B61FE6B5-CF30-59FE-22C0-56985CF0677B}"/>
              </a:ext>
            </a:extLst>
          </p:cNvPr>
          <p:cNvCxnSpPr>
            <a:cxnSpLocks/>
            <a:stCxn id="190" idx="3"/>
          </p:cNvCxnSpPr>
          <p:nvPr/>
        </p:nvCxnSpPr>
        <p:spPr>
          <a:xfrm flipH="1">
            <a:off x="1708062" y="729020"/>
            <a:ext cx="292855" cy="36311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423A93D1-86E5-9C88-6FCA-060A6872D1C0}"/>
              </a:ext>
            </a:extLst>
          </p:cNvPr>
          <p:cNvCxnSpPr>
            <a:cxnSpLocks/>
            <a:stCxn id="190" idx="5"/>
            <a:endCxn id="212" idx="0"/>
          </p:cNvCxnSpPr>
          <p:nvPr/>
        </p:nvCxnSpPr>
        <p:spPr>
          <a:xfrm>
            <a:off x="2128200" y="729023"/>
            <a:ext cx="210437" cy="193299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7E374647-973D-E822-5D9C-71877BBEF359}"/>
              </a:ext>
            </a:extLst>
          </p:cNvPr>
          <p:cNvCxnSpPr>
            <a:cxnSpLocks/>
            <a:stCxn id="191" idx="3"/>
            <a:endCxn id="212" idx="4"/>
          </p:cNvCxnSpPr>
          <p:nvPr/>
        </p:nvCxnSpPr>
        <p:spPr>
          <a:xfrm flipV="1">
            <a:off x="1708062" y="1102319"/>
            <a:ext cx="630572" cy="343715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楕円 189">
            <a:extLst>
              <a:ext uri="{FF2B5EF4-FFF2-40B4-BE49-F238E27FC236}">
                <a16:creationId xmlns:a16="http://schemas.microsoft.com/office/drawing/2014/main" id="{3A6A8DEB-90B0-4160-0271-82C559A9B6DD}"/>
              </a:ext>
            </a:extLst>
          </p:cNvPr>
          <p:cNvSpPr/>
          <p:nvPr/>
        </p:nvSpPr>
        <p:spPr>
          <a:xfrm>
            <a:off x="1974557" y="5753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1" name="表 49">
                <a:extLst>
                  <a:ext uri="{FF2B5EF4-FFF2-40B4-BE49-F238E27FC236}">
                    <a16:creationId xmlns:a16="http://schemas.microsoft.com/office/drawing/2014/main" id="{2E631977-05EB-2705-79F3-67C916219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75743"/>
                  </p:ext>
                </p:extLst>
              </p:nvPr>
            </p:nvGraphicFramePr>
            <p:xfrm>
              <a:off x="1170061" y="109213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1" name="表 49">
                <a:extLst>
                  <a:ext uri="{FF2B5EF4-FFF2-40B4-BE49-F238E27FC236}">
                    <a16:creationId xmlns:a16="http://schemas.microsoft.com/office/drawing/2014/main" id="{2E631977-05EB-2705-79F3-67C916219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75743"/>
                  </p:ext>
                </p:extLst>
              </p:nvPr>
            </p:nvGraphicFramePr>
            <p:xfrm>
              <a:off x="1170061" y="109213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166667" r="-2222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C7064252-444E-D462-5061-A41D64D54BC7}"/>
              </a:ext>
            </a:extLst>
          </p:cNvPr>
          <p:cNvCxnSpPr>
            <a:cxnSpLocks/>
          </p:cNvCxnSpPr>
          <p:nvPr/>
        </p:nvCxnSpPr>
        <p:spPr>
          <a:xfrm>
            <a:off x="531676" y="619562"/>
            <a:ext cx="1436252" cy="45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楕円 194">
            <a:extLst>
              <a:ext uri="{FF2B5EF4-FFF2-40B4-BE49-F238E27FC236}">
                <a16:creationId xmlns:a16="http://schemas.microsoft.com/office/drawing/2014/main" id="{000682A2-AA03-DFE8-830D-32B7E24E455A}"/>
              </a:ext>
            </a:extLst>
          </p:cNvPr>
          <p:cNvSpPr/>
          <p:nvPr/>
        </p:nvSpPr>
        <p:spPr>
          <a:xfrm>
            <a:off x="2525608" y="57578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E5633BDD-0B14-6272-1251-59671AF8C841}"/>
              </a:ext>
            </a:extLst>
          </p:cNvPr>
          <p:cNvSpPr/>
          <p:nvPr/>
        </p:nvSpPr>
        <p:spPr>
          <a:xfrm>
            <a:off x="2250083" y="22924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D56A820C-3B66-B815-84E1-A0123FC959E7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2340083" y="37992"/>
            <a:ext cx="0" cy="19125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20A77C6F-F71C-CD13-60CB-7656A6006407}"/>
              </a:ext>
            </a:extLst>
          </p:cNvPr>
          <p:cNvCxnSpPr>
            <a:cxnSpLocks/>
            <a:stCxn id="196" idx="5"/>
            <a:endCxn id="195" idx="1"/>
          </p:cNvCxnSpPr>
          <p:nvPr/>
        </p:nvCxnSpPr>
        <p:spPr>
          <a:xfrm>
            <a:off x="2403726" y="382887"/>
            <a:ext cx="148245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178EA0B6-D7E0-ECB6-8374-DB8CDF5BF890}"/>
              </a:ext>
            </a:extLst>
          </p:cNvPr>
          <p:cNvCxnSpPr>
            <a:cxnSpLocks/>
            <a:stCxn id="190" idx="6"/>
            <a:endCxn id="195" idx="2"/>
          </p:cNvCxnSpPr>
          <p:nvPr/>
        </p:nvCxnSpPr>
        <p:spPr>
          <a:xfrm>
            <a:off x="2154560" y="665383"/>
            <a:ext cx="371051" cy="40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54B52915-3430-ED8A-2855-B78B56DA92EA}"/>
              </a:ext>
            </a:extLst>
          </p:cNvPr>
          <p:cNvCxnSpPr>
            <a:cxnSpLocks/>
            <a:stCxn id="195" idx="5"/>
          </p:cNvCxnSpPr>
          <p:nvPr/>
        </p:nvCxnSpPr>
        <p:spPr>
          <a:xfrm>
            <a:off x="2679248" y="729423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DB7AEB28-6DCC-203C-0C5B-73AE39607290}"/>
              </a:ext>
            </a:extLst>
          </p:cNvPr>
          <p:cNvSpPr txBox="1"/>
          <p:nvPr/>
        </p:nvSpPr>
        <p:spPr>
          <a:xfrm>
            <a:off x="2453747" y="921432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09F171F9-2716-FA98-A26A-DD5919409D12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531679" y="319250"/>
            <a:ext cx="1718407" cy="192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7A9B4D2D-DC37-3410-333C-3B7A5A166D77}"/>
              </a:ext>
            </a:extLst>
          </p:cNvPr>
          <p:cNvGrpSpPr/>
          <p:nvPr/>
        </p:nvGrpSpPr>
        <p:grpSpPr>
          <a:xfrm>
            <a:off x="847617" y="37992"/>
            <a:ext cx="1187165" cy="297393"/>
            <a:chOff x="860173" y="1557631"/>
            <a:chExt cx="1030332" cy="384165"/>
          </a:xfrm>
        </p:grpSpPr>
        <p:sp>
          <p:nvSpPr>
            <p:cNvPr id="205" name="四角形: 角を丸くする 204">
              <a:extLst>
                <a:ext uri="{FF2B5EF4-FFF2-40B4-BE49-F238E27FC236}">
                  <a16:creationId xmlns:a16="http://schemas.microsoft.com/office/drawing/2014/main" id="{EBE8685D-D248-5B24-FFF9-582A77B54D8F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A67D9DF9-639A-0AF4-2F34-9FF887E624DC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4"/>
              <a:chOff x="3216913" y="957154"/>
              <a:chExt cx="921248" cy="312394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575E8B2D-9258-F7ED-E1B9-B7A863732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0A442368-9ED1-5A8B-1E31-2704BC7EB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48C11677-48E2-5010-B4B7-72E2E9DF7B3E}"/>
                  </a:ext>
                </a:extLst>
              </p:cNvPr>
              <p:cNvSpPr txBox="1"/>
              <p:nvPr/>
            </p:nvSpPr>
            <p:spPr>
              <a:xfrm>
                <a:off x="3419803" y="957154"/>
                <a:ext cx="718358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A875A8DA-35D7-8518-9016-7C4CCAF6EFFB}"/>
                  </a:ext>
                </a:extLst>
              </p:cNvPr>
              <p:cNvSpPr txBox="1"/>
              <p:nvPr/>
            </p:nvSpPr>
            <p:spPr>
              <a:xfrm>
                <a:off x="3419803" y="1096271"/>
                <a:ext cx="718358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28612196-E255-B25A-A4DA-21B47CC0AA03}"/>
              </a:ext>
            </a:extLst>
          </p:cNvPr>
          <p:cNvCxnSpPr>
            <a:cxnSpLocks/>
            <a:stCxn id="212" idx="6"/>
          </p:cNvCxnSpPr>
          <p:nvPr/>
        </p:nvCxnSpPr>
        <p:spPr>
          <a:xfrm flipH="1" flipV="1">
            <a:off x="2254193" y="967885"/>
            <a:ext cx="174443" cy="4443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楕円 211">
            <a:extLst>
              <a:ext uri="{FF2B5EF4-FFF2-40B4-BE49-F238E27FC236}">
                <a16:creationId xmlns:a16="http://schemas.microsoft.com/office/drawing/2014/main" id="{88174B08-4A82-AF40-D5B5-ACED46862C4E}"/>
              </a:ext>
            </a:extLst>
          </p:cNvPr>
          <p:cNvSpPr/>
          <p:nvPr/>
        </p:nvSpPr>
        <p:spPr>
          <a:xfrm>
            <a:off x="2248634" y="92231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</a:rPr>
              <a:t>E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2A05DA89-737D-8470-262B-619F9FD20D41}"/>
              </a:ext>
            </a:extLst>
          </p:cNvPr>
          <p:cNvCxnSpPr>
            <a:cxnSpLocks/>
          </p:cNvCxnSpPr>
          <p:nvPr/>
        </p:nvCxnSpPr>
        <p:spPr>
          <a:xfrm>
            <a:off x="546487" y="1007429"/>
            <a:ext cx="615521" cy="1090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" name="表 49">
            <a:extLst>
              <a:ext uri="{FF2B5EF4-FFF2-40B4-BE49-F238E27FC236}">
                <a16:creationId xmlns:a16="http://schemas.microsoft.com/office/drawing/2014/main" id="{E1DCB09C-0372-6854-BB13-45F666752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73858"/>
              </p:ext>
            </p:extLst>
          </p:nvPr>
        </p:nvGraphicFramePr>
        <p:xfrm>
          <a:off x="118460" y="186912"/>
          <a:ext cx="419974" cy="128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72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a:t>X</a:t>
                      </a:r>
                      <a:endParaRPr kumimoji="1" lang="ja-JP" altLang="en-US" sz="8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50120"/>
                  </a:ext>
                </a:extLst>
              </a:tr>
            </a:tbl>
          </a:graphicData>
        </a:graphic>
      </p:graphicFrame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1AE33882-71B2-E97D-C63C-1B328E222964}"/>
              </a:ext>
            </a:extLst>
          </p:cNvPr>
          <p:cNvSpPr txBox="1"/>
          <p:nvPr/>
        </p:nvSpPr>
        <p:spPr>
          <a:xfrm>
            <a:off x="27619" y="2194940"/>
            <a:ext cx="100811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Prepare new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 Update header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36B951-E6C2-CEF1-CBDF-1C9B610AA9FD}"/>
              </a:ext>
            </a:extLst>
          </p:cNvPr>
          <p:cNvSpPr txBox="1"/>
          <p:nvPr/>
        </p:nvSpPr>
        <p:spPr>
          <a:xfrm>
            <a:off x="1657793" y="1944824"/>
            <a:ext cx="121966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 Copy records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7E98FDB1-C462-B0C3-7D89-528808848EF5}"/>
              </a:ext>
            </a:extLst>
          </p:cNvPr>
          <p:cNvSpPr txBox="1"/>
          <p:nvPr/>
        </p:nvSpPr>
        <p:spPr>
          <a:xfrm>
            <a:off x="66941" y="1813567"/>
            <a:ext cx="1186970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 Store new node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7A36225-E1D3-4495-81E7-B812D16A83E5}"/>
              </a:ext>
            </a:extLst>
          </p:cNvPr>
          <p:cNvSpPr txBox="1"/>
          <p:nvPr/>
        </p:nvSpPr>
        <p:spPr>
          <a:xfrm>
            <a:off x="2786919" y="768106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9">
                <a:extLst>
                  <a:ext uri="{FF2B5EF4-FFF2-40B4-BE49-F238E27FC236}">
                    <a16:creationId xmlns:a16="http://schemas.microsoft.com/office/drawing/2014/main" id="{9F01DDAF-87AD-5F8E-3CF5-D44C21BC1C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529748"/>
                  </p:ext>
                </p:extLst>
              </p:nvPr>
            </p:nvGraphicFramePr>
            <p:xfrm>
              <a:off x="1019075" y="201762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X: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9">
                <a:extLst>
                  <a:ext uri="{FF2B5EF4-FFF2-40B4-BE49-F238E27FC236}">
                    <a16:creationId xmlns:a16="http://schemas.microsoft.com/office/drawing/2014/main" id="{9F01DDAF-87AD-5F8E-3CF5-D44C21BC1C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529748"/>
                  </p:ext>
                </p:extLst>
              </p:nvPr>
            </p:nvGraphicFramePr>
            <p:xfrm>
              <a:off x="1019075" y="201762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X: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168889" r="-2247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A1A672F-451D-D3C9-D4C9-0D9866F5DA21}"/>
              </a:ext>
            </a:extLst>
          </p:cNvPr>
          <p:cNvCxnSpPr>
            <a:cxnSpLocks/>
          </p:cNvCxnSpPr>
          <p:nvPr/>
        </p:nvCxnSpPr>
        <p:spPr>
          <a:xfrm>
            <a:off x="539856" y="1403630"/>
            <a:ext cx="534082" cy="61399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700F73-C0BE-CE17-C6D2-075B2C573F8C}"/>
              </a:ext>
            </a:extLst>
          </p:cNvPr>
          <p:cNvCxnSpPr>
            <a:cxnSpLocks/>
            <a:stCxn id="191" idx="2"/>
            <a:endCxn id="5" idx="0"/>
          </p:cNvCxnSpPr>
          <p:nvPr/>
        </p:nvCxnSpPr>
        <p:spPr>
          <a:xfrm flipH="1">
            <a:off x="1288075" y="1799939"/>
            <a:ext cx="150986" cy="217681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790</TotalTime>
  <Words>60</Words>
  <Application>Microsoft Office PowerPoint</Application>
  <PresentationFormat>ユーザー設定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84</cp:revision>
  <dcterms:created xsi:type="dcterms:W3CDTF">2021-06-07T07:27:46Z</dcterms:created>
  <dcterms:modified xsi:type="dcterms:W3CDTF">2024-07-29T06:37:53Z</dcterms:modified>
</cp:coreProperties>
</file>