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5759450" cy="2052638"/>
  <p:notesSz cx="6858000" cy="9144000"/>
  <p:defaultTextStyle>
    <a:defPPr>
      <a:defRPr lang="ja-JP"/>
    </a:defPPr>
    <a:lvl1pPr marL="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1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900113" y="1143000"/>
            <a:ext cx="86582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900113" y="1143000"/>
            <a:ext cx="8658226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74" y="335932"/>
            <a:ext cx="5167380" cy="714622"/>
          </a:xfrm>
          <a:noFill/>
        </p:spPr>
        <p:txBody>
          <a:bodyPr lIns="0" tIns="0" rIns="0" bIns="0" anchor="b"/>
          <a:lstStyle>
            <a:lvl1pPr algn="l">
              <a:defRPr sz="1072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1180763"/>
            <a:ext cx="5191124" cy="395845"/>
          </a:xfrm>
        </p:spPr>
        <p:txBody>
          <a:bodyPr lIns="0"/>
          <a:lstStyle>
            <a:lvl1pPr marL="0" indent="0" algn="l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95" indent="0" algn="ctr">
              <a:buNone/>
              <a:defRPr sz="358"/>
            </a:lvl2pPr>
            <a:lvl3pPr marL="163391" indent="0" algn="ctr">
              <a:buNone/>
              <a:defRPr sz="322"/>
            </a:lvl3pPr>
            <a:lvl4pPr marL="245087" indent="0" algn="ctr">
              <a:buNone/>
              <a:defRPr sz="286"/>
            </a:lvl4pPr>
            <a:lvl5pPr marL="326782" indent="0" algn="ctr">
              <a:buNone/>
              <a:defRPr sz="286"/>
            </a:lvl5pPr>
            <a:lvl6pPr marL="408477" indent="0" algn="ctr">
              <a:buNone/>
              <a:defRPr sz="286"/>
            </a:lvl6pPr>
            <a:lvl7pPr marL="490172" indent="0" algn="ctr">
              <a:buNone/>
              <a:defRPr sz="286"/>
            </a:lvl7pPr>
            <a:lvl8pPr marL="571868" indent="0" algn="ctr">
              <a:buNone/>
              <a:defRPr sz="286"/>
            </a:lvl8pPr>
            <a:lvl9pPr marL="653563" indent="0" algn="ctr">
              <a:buNone/>
              <a:defRPr sz="2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5983" y="1050555"/>
            <a:ext cx="5503474" cy="74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2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2909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361" y="387901"/>
            <a:ext cx="5352730" cy="144385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2909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511747"/>
            <a:ext cx="5759450" cy="853841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072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5" y="1415540"/>
            <a:ext cx="4967526" cy="407137"/>
          </a:xfrm>
        </p:spPr>
        <p:txBody>
          <a:bodyPr/>
          <a:lstStyle>
            <a:lvl1pPr marL="0" indent="0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95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391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3pPr>
            <a:lvl4pPr marL="245087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78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477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9017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868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3563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2909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61" y="387901"/>
            <a:ext cx="5352730" cy="14438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175" y="1902504"/>
            <a:ext cx="3933110" cy="109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1056" y="1902504"/>
            <a:ext cx="645036" cy="1092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58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63391" rtl="0" eaLnBrk="1" latinLnBrk="0" hangingPunct="1">
        <a:lnSpc>
          <a:spcPct val="90000"/>
        </a:lnSpc>
        <a:spcBef>
          <a:spcPct val="0"/>
        </a:spcBef>
        <a:buNone/>
        <a:defRPr kumimoji="1" sz="643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4393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27652" indent="-63259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92046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56440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21116" indent="-64677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49325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531020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612714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94412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1pPr>
      <a:lvl2pPr marL="81695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2pPr>
      <a:lvl3pPr marL="163391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45087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4pPr>
      <a:lvl5pPr marL="326782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5pPr>
      <a:lvl6pPr marL="408477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490172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571868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53563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3BB443D-2709-B412-6A52-62D766C6C69B}"/>
              </a:ext>
            </a:extLst>
          </p:cNvPr>
          <p:cNvGrpSpPr/>
          <p:nvPr/>
        </p:nvGrpSpPr>
        <p:grpSpPr>
          <a:xfrm>
            <a:off x="2972685" y="232737"/>
            <a:ext cx="2437109" cy="185980"/>
            <a:chOff x="-1102298" y="201478"/>
            <a:chExt cx="4342291" cy="18598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C9395F6-1D42-AB6E-4EAC-56D6B24617D0}"/>
                </a:ext>
              </a:extLst>
            </p:cNvPr>
            <p:cNvSpPr/>
            <p:nvPr/>
          </p:nvSpPr>
          <p:spPr>
            <a:xfrm>
              <a:off x="-1102298" y="201478"/>
              <a:ext cx="1443260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“www.jpn.”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D95E224-2DB8-AEC6-81BF-FA1CF6EA752F}"/>
                </a:ext>
              </a:extLst>
            </p:cNvPr>
            <p:cNvSpPr/>
            <p:nvPr/>
          </p:nvSpPr>
          <p:spPr>
            <a:xfrm>
              <a:off x="340963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A071EA8-C2DE-93BD-7514-C9E58A4745F0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9031E60-FB5D-9393-951B-31458F7EEC69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BA7604B-D4C7-5681-C42D-DC9E019DACCF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DB64236-7835-4049-930D-8CF58B58B092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03DB6A6-3B1C-239B-C5F0-0DBE903DB53A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17425B8-1597-211C-560B-AB4C844302D5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62CCFCB-42BF-4F16-9226-47B1487A2498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DFD43F6-DC4F-BFEF-B6B5-174ABB26BD71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D84F24B-4457-EAF9-361F-42FF1D2D5B0E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7DE29FC-65C3-E17B-3B72-2EE82DEAAAA2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68D3184-8B39-D7C5-FC58-07B5980B90A3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E85E22D-4AB8-5808-3BA3-14546B9E2276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050DFA8-E658-ECC4-7C4B-00C4CC03E20F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1F3FC03-A54F-BCFD-8F70-4664C06951EC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795596C-5163-6613-E1F1-714106FF1F6A}"/>
              </a:ext>
            </a:extLst>
          </p:cNvPr>
          <p:cNvGrpSpPr/>
          <p:nvPr/>
        </p:nvGrpSpPr>
        <p:grpSpPr>
          <a:xfrm>
            <a:off x="2972685" y="842139"/>
            <a:ext cx="2437109" cy="185980"/>
            <a:chOff x="-1102298" y="201478"/>
            <a:chExt cx="4342291" cy="18598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0FA4D5D-1046-4D47-7F35-173A5E39FF02}"/>
                </a:ext>
              </a:extLst>
            </p:cNvPr>
            <p:cNvSpPr/>
            <p:nvPr/>
          </p:nvSpPr>
          <p:spPr>
            <a:xfrm>
              <a:off x="-1102298" y="201478"/>
              <a:ext cx="1443260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“example.”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103DCF2-8EFF-8450-8931-CB37C337ABB0}"/>
                </a:ext>
              </a:extLst>
            </p:cNvPr>
            <p:cNvSpPr/>
            <p:nvPr/>
          </p:nvSpPr>
          <p:spPr>
            <a:xfrm>
              <a:off x="340963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92278D9-D63C-9E7F-2D86-93393AA132A4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E3DCAF2-0500-380B-8EB8-C49121B47E07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6ACC95-4B05-1A8A-660B-8F6F339E75F9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B105F7F-6C44-A689-36D4-D1E2B7C68BCD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FED57A4-3FB7-8317-81D3-C4CF816E372A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B90EF13-F939-44DE-9D77-75903E45B21C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21BAC6A-AB9A-8F1B-9707-D1B3B4D8587E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7B02A35-37DE-9C78-E337-EB21065C54D6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7139EC2-5037-B58D-1A86-A89D708F557A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27F38BC-9CA3-40F0-CC03-34058645AE71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4FA26ED-523F-41DE-0CED-C1A6D51ED97B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56F3FFC-B817-46C6-A163-77D9BC1A0370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7574F57F-E43E-43CE-9AC3-8960C6BF1D17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0C65AD1F-FF2F-17C9-981A-A49F7B0D671C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D29EFB77-C218-9965-5FA4-7ECD5B012699}"/>
              </a:ext>
            </a:extLst>
          </p:cNvPr>
          <p:cNvGrpSpPr/>
          <p:nvPr/>
        </p:nvGrpSpPr>
        <p:grpSpPr>
          <a:xfrm>
            <a:off x="2972685" y="1335303"/>
            <a:ext cx="2437109" cy="185980"/>
            <a:chOff x="-1102298" y="201478"/>
            <a:chExt cx="4342291" cy="185980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F6A0270-E7A0-9A6A-FEA1-7C22173513E2}"/>
                </a:ext>
              </a:extLst>
            </p:cNvPr>
            <p:cNvSpPr/>
            <p:nvPr/>
          </p:nvSpPr>
          <p:spPr>
            <a:xfrm>
              <a:off x="-1102298" y="201478"/>
              <a:ext cx="849125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“com”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D42631F-5AD5-79A2-D419-D8D593C9AFC9}"/>
                </a:ext>
              </a:extLst>
            </p:cNvPr>
            <p:cNvSpPr/>
            <p:nvPr/>
          </p:nvSpPr>
          <p:spPr>
            <a:xfrm>
              <a:off x="-253169" y="201478"/>
              <a:ext cx="787862" cy="1859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900" dirty="0">
                  <a:solidFill>
                    <a:schemeClr val="tx1"/>
                  </a:solidFill>
                </a:rPr>
                <a:t>“org”</a:t>
              </a:r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EF32243C-DFF7-6B0B-FF69-8CD5BC538010}"/>
                </a:ext>
              </a:extLst>
            </p:cNvPr>
            <p:cNvSpPr/>
            <p:nvPr/>
          </p:nvSpPr>
          <p:spPr>
            <a:xfrm>
              <a:off x="534692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6EEA7A9-F990-AC23-86B7-73C045D399B8}"/>
                </a:ext>
              </a:extLst>
            </p:cNvPr>
            <p:cNvSpPr/>
            <p:nvPr/>
          </p:nvSpPr>
          <p:spPr>
            <a:xfrm>
              <a:off x="728421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1306D3B-E439-DCC9-2343-D66BFEAA637B}"/>
                </a:ext>
              </a:extLst>
            </p:cNvPr>
            <p:cNvSpPr/>
            <p:nvPr/>
          </p:nvSpPr>
          <p:spPr>
            <a:xfrm>
              <a:off x="922150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4556991-3B7F-976E-01E3-531C78F5C6E0}"/>
                </a:ext>
              </a:extLst>
            </p:cNvPr>
            <p:cNvSpPr/>
            <p:nvPr/>
          </p:nvSpPr>
          <p:spPr>
            <a:xfrm>
              <a:off x="1115879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5B6DD57-F1E8-49AE-61BF-91DCA661CB4D}"/>
                </a:ext>
              </a:extLst>
            </p:cNvPr>
            <p:cNvSpPr/>
            <p:nvPr/>
          </p:nvSpPr>
          <p:spPr>
            <a:xfrm>
              <a:off x="1309608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AF891529-FEA2-51D2-0AD7-C6B4FB7E0BE2}"/>
                </a:ext>
              </a:extLst>
            </p:cNvPr>
            <p:cNvSpPr/>
            <p:nvPr/>
          </p:nvSpPr>
          <p:spPr>
            <a:xfrm>
              <a:off x="1503337" y="201478"/>
              <a:ext cx="193729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1EE7D622-9ECF-5AE4-9CC7-889541C43017}"/>
                </a:ext>
              </a:extLst>
            </p:cNvPr>
            <p:cNvSpPr/>
            <p:nvPr/>
          </p:nvSpPr>
          <p:spPr>
            <a:xfrm>
              <a:off x="1690162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2BBF5DE3-5FD5-480F-E39A-78F626BC63B4}"/>
                </a:ext>
              </a:extLst>
            </p:cNvPr>
            <p:cNvSpPr/>
            <p:nvPr/>
          </p:nvSpPr>
          <p:spPr>
            <a:xfrm>
              <a:off x="1883891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C8A63B65-35F4-076E-F781-D13B192B0DE0}"/>
                </a:ext>
              </a:extLst>
            </p:cNvPr>
            <p:cNvSpPr/>
            <p:nvPr/>
          </p:nvSpPr>
          <p:spPr>
            <a:xfrm>
              <a:off x="2077619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C87D328D-57F5-6464-3A43-5BBA3B01DCBE}"/>
                </a:ext>
              </a:extLst>
            </p:cNvPr>
            <p:cNvSpPr/>
            <p:nvPr/>
          </p:nvSpPr>
          <p:spPr>
            <a:xfrm>
              <a:off x="227134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EE93AEBA-5E63-DBA1-008F-94A95D539F00}"/>
                </a:ext>
              </a:extLst>
            </p:cNvPr>
            <p:cNvSpPr/>
            <p:nvPr/>
          </p:nvSpPr>
          <p:spPr>
            <a:xfrm>
              <a:off x="2465078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DC9AE14D-ED94-9829-37F5-9BA738F0D8BA}"/>
                </a:ext>
              </a:extLst>
            </p:cNvPr>
            <p:cNvSpPr/>
            <p:nvPr/>
          </p:nvSpPr>
          <p:spPr>
            <a:xfrm>
              <a:off x="2658807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7F69B9D6-C6EE-428D-FD64-A836DFA2433F}"/>
                </a:ext>
              </a:extLst>
            </p:cNvPr>
            <p:cNvSpPr/>
            <p:nvPr/>
          </p:nvSpPr>
          <p:spPr>
            <a:xfrm>
              <a:off x="285253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31A2BA66-1B85-4FFC-A887-FECF4C496343}"/>
                </a:ext>
              </a:extLst>
            </p:cNvPr>
            <p:cNvSpPr/>
            <p:nvPr/>
          </p:nvSpPr>
          <p:spPr>
            <a:xfrm>
              <a:off x="3046265" y="201478"/>
              <a:ext cx="193728" cy="1859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8611982F-8042-DAAD-94D6-8B3D48BE1B8E}"/>
              </a:ext>
            </a:extLst>
          </p:cNvPr>
          <p:cNvCxnSpPr>
            <a:stCxn id="3" idx="2"/>
            <a:endCxn id="20" idx="0"/>
          </p:cNvCxnSpPr>
          <p:nvPr/>
        </p:nvCxnSpPr>
        <p:spPr>
          <a:xfrm>
            <a:off x="3377698" y="418717"/>
            <a:ext cx="0" cy="423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15F8BD70-3628-3BA7-95E1-90B87E671DF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377698" y="1028119"/>
            <a:ext cx="0" cy="307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F7744A6-A721-D3F1-48C6-CC3658F932E6}"/>
              </a:ext>
            </a:extLst>
          </p:cNvPr>
          <p:cNvSpPr txBox="1"/>
          <p:nvPr/>
        </p:nvSpPr>
        <p:spPr>
          <a:xfrm>
            <a:off x="2952361" y="56195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 0</a:t>
            </a:r>
            <a:endParaRPr lang="ja-JP" altLang="en-US" sz="90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EC42897-AEE2-B098-5B13-1E4F895C4A51}"/>
              </a:ext>
            </a:extLst>
          </p:cNvPr>
          <p:cNvSpPr txBox="1"/>
          <p:nvPr/>
        </p:nvSpPr>
        <p:spPr>
          <a:xfrm>
            <a:off x="2971929" y="648313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 1</a:t>
            </a:r>
            <a:endParaRPr lang="ja-JP" altLang="en-US" sz="9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DE18D18-71C3-F110-3471-C9E2DF3E20AE}"/>
              </a:ext>
            </a:extLst>
          </p:cNvPr>
          <p:cNvSpPr txBox="1"/>
          <p:nvPr/>
        </p:nvSpPr>
        <p:spPr>
          <a:xfrm>
            <a:off x="2973840" y="1149325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 2</a:t>
            </a:r>
            <a:endParaRPr lang="ja-JP" altLang="en-US" sz="900" dirty="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84F0791B-242B-CF1F-538D-E3E5EB77DA69}"/>
              </a:ext>
            </a:extLst>
          </p:cNvPr>
          <p:cNvSpPr/>
          <p:nvPr/>
        </p:nvSpPr>
        <p:spPr>
          <a:xfrm>
            <a:off x="2929283" y="1717342"/>
            <a:ext cx="108730" cy="1859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15ABE63F-039E-1107-23E9-20B6CE98ABDD}"/>
              </a:ext>
            </a:extLst>
          </p:cNvPr>
          <p:cNvSpPr txBox="1"/>
          <p:nvPr/>
        </p:nvSpPr>
        <p:spPr>
          <a:xfrm>
            <a:off x="3080793" y="1733024"/>
            <a:ext cx="117935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使用済みレコード領域</a:t>
            </a:r>
          </a:p>
        </p:txBody>
      </p:sp>
      <p:sp>
        <p:nvSpPr>
          <p:cNvPr id="145" name="右中かっこ 144">
            <a:extLst>
              <a:ext uri="{FF2B5EF4-FFF2-40B4-BE49-F238E27FC236}">
                <a16:creationId xmlns:a16="http://schemas.microsoft.com/office/drawing/2014/main" id="{4EACAF43-A53C-1637-6895-BC44E3DF5CEC}"/>
              </a:ext>
            </a:extLst>
          </p:cNvPr>
          <p:cNvSpPr/>
          <p:nvPr/>
        </p:nvSpPr>
        <p:spPr>
          <a:xfrm rot="16200000">
            <a:off x="4522437" y="-51630"/>
            <a:ext cx="150810" cy="1627080"/>
          </a:xfrm>
          <a:prstGeom prst="righ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81E77C28-0DA9-A9C1-7AA4-E92D94924B9A}"/>
              </a:ext>
            </a:extLst>
          </p:cNvPr>
          <p:cNvSpPr txBox="1"/>
          <p:nvPr/>
        </p:nvSpPr>
        <p:spPr>
          <a:xfrm>
            <a:off x="3618234" y="548172"/>
            <a:ext cx="2123992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15</a:t>
            </a:r>
            <a:r>
              <a:rPr lang="ja-JP" altLang="en-US" sz="800" dirty="0"/>
              <a:t>レコード分の空き（空間利用率約</a:t>
            </a:r>
            <a:r>
              <a:rPr lang="en-US" altLang="ja-JP" sz="800" dirty="0"/>
              <a:t>6.25%</a:t>
            </a:r>
            <a:r>
              <a:rPr lang="ja-JP" altLang="en-US" sz="800" dirty="0"/>
              <a:t>）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B509678-9AA3-9640-D4D8-31C6EC1D9BFB}"/>
              </a:ext>
            </a:extLst>
          </p:cNvPr>
          <p:cNvSpPr txBox="1"/>
          <p:nvPr/>
        </p:nvSpPr>
        <p:spPr>
          <a:xfrm>
            <a:off x="912862" y="1527299"/>
            <a:ext cx="117935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末尾</a:t>
            </a:r>
            <a:r>
              <a:rPr lang="en-US" altLang="ja-JP" sz="800" dirty="0"/>
              <a:t>3byte</a:t>
            </a:r>
            <a:r>
              <a:rPr lang="ja-JP" altLang="en-US" sz="800" dirty="0"/>
              <a:t>が異なる</a:t>
            </a:r>
            <a:r>
              <a:rPr lang="en-US" altLang="ja-JP" sz="800" dirty="0"/>
              <a:t>2</a:t>
            </a:r>
            <a:r>
              <a:rPr lang="ja-JP" altLang="en-US" sz="800" dirty="0"/>
              <a:t>キー</a:t>
            </a:r>
            <a:endParaRPr lang="en-US" altLang="ja-JP" sz="800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7B817B7B-5538-7795-57C5-2F0FCCDDE4E1}"/>
              </a:ext>
            </a:extLst>
          </p:cNvPr>
          <p:cNvSpPr txBox="1"/>
          <p:nvPr/>
        </p:nvSpPr>
        <p:spPr>
          <a:xfrm>
            <a:off x="912862" y="1667093"/>
            <a:ext cx="1179354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・</a:t>
            </a:r>
            <a:r>
              <a:rPr lang="en-US" altLang="ja-JP" sz="800" dirty="0"/>
              <a:t>www.jpn.example.com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A90432A3-C4E5-99F9-B8B8-622A796C674F}"/>
              </a:ext>
            </a:extLst>
          </p:cNvPr>
          <p:cNvSpPr txBox="1"/>
          <p:nvPr/>
        </p:nvSpPr>
        <p:spPr>
          <a:xfrm>
            <a:off x="912862" y="1801169"/>
            <a:ext cx="1179354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・</a:t>
            </a:r>
            <a:r>
              <a:rPr lang="en-US" altLang="ja-JP" sz="800" dirty="0"/>
              <a:t>www.jpn.example.org</a:t>
            </a:r>
          </a:p>
        </p:txBody>
      </p:sp>
      <p:graphicFrame>
        <p:nvGraphicFramePr>
          <p:cNvPr id="154" name="表 49">
            <a:extLst>
              <a:ext uri="{FF2B5EF4-FFF2-40B4-BE49-F238E27FC236}">
                <a16:creationId xmlns:a16="http://schemas.microsoft.com/office/drawing/2014/main" id="{68C86372-BD59-B291-EC61-7DE9DA1EB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61003"/>
              </p:ext>
            </p:extLst>
          </p:nvPr>
        </p:nvGraphicFramePr>
        <p:xfrm>
          <a:off x="183351" y="394482"/>
          <a:ext cx="633053" cy="91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53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Header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Key1:</a:t>
                      </a:r>
                    </a:p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“www.jpn.”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...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67831"/>
                  </a:ext>
                </a:extLst>
              </a:tr>
              <a:tr h="1508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Link1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1627"/>
                  </a:ext>
                </a:extLst>
              </a:tr>
            </a:tbl>
          </a:graphicData>
        </a:graphic>
      </p:graphicFrame>
      <p:graphicFrame>
        <p:nvGraphicFramePr>
          <p:cNvPr id="155" name="表 49">
            <a:extLst>
              <a:ext uri="{FF2B5EF4-FFF2-40B4-BE49-F238E27FC236}">
                <a16:creationId xmlns:a16="http://schemas.microsoft.com/office/drawing/2014/main" id="{693E5D64-78F2-6C13-095F-BC6DE9B32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77653"/>
              </p:ext>
            </p:extLst>
          </p:nvPr>
        </p:nvGraphicFramePr>
        <p:xfrm>
          <a:off x="1150261" y="394481"/>
          <a:ext cx="633054" cy="91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5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1438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Header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2667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Key1:</a:t>
                      </a:r>
                    </a:p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“example.”</a:t>
                      </a: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67831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Link1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1627"/>
                  </a:ext>
                </a:extLst>
              </a:tr>
            </a:tbl>
          </a:graphicData>
        </a:graphic>
      </p:graphicFrame>
      <p:graphicFrame>
        <p:nvGraphicFramePr>
          <p:cNvPr id="156" name="表 49">
            <a:extLst>
              <a:ext uri="{FF2B5EF4-FFF2-40B4-BE49-F238E27FC236}">
                <a16:creationId xmlns:a16="http://schemas.microsoft.com/office/drawing/2014/main" id="{94C9A7F6-7643-A64C-1455-679308EF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73817"/>
              </p:ext>
            </p:extLst>
          </p:nvPr>
        </p:nvGraphicFramePr>
        <p:xfrm>
          <a:off x="2071717" y="394481"/>
          <a:ext cx="662373" cy="105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373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1438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Header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2667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Key1:“com”</a:t>
                      </a:r>
                    </a:p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Key2:“org”</a:t>
                      </a: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>
                        <a:latin typeface="Cambria Math" panose="02040503050406030204" pitchFamily="18" charset="0"/>
                      </a:endParaRPr>
                    </a:p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Payload2:B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67831"/>
                  </a:ext>
                </a:extLst>
              </a:tr>
              <a:tr h="1438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Cambria Math" panose="02040503050406030204" pitchFamily="18" charset="0"/>
                        </a:rPr>
                        <a:t>Payload1:A</a:t>
                      </a:r>
                      <a:endParaRPr kumimoji="1" lang="ja-JP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1627"/>
                  </a:ext>
                </a:extLst>
              </a:tr>
            </a:tbl>
          </a:graphicData>
        </a:graphic>
      </p:graphicFrame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45AD840E-E0D5-A6FE-E43A-69257DC8FD30}"/>
              </a:ext>
            </a:extLst>
          </p:cNvPr>
          <p:cNvCxnSpPr>
            <a:cxnSpLocks/>
          </p:cNvCxnSpPr>
          <p:nvPr/>
        </p:nvCxnSpPr>
        <p:spPr>
          <a:xfrm>
            <a:off x="769349" y="1225827"/>
            <a:ext cx="3752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B0D06A2E-4822-26AD-07BF-4E404F287B70}"/>
              </a:ext>
            </a:extLst>
          </p:cNvPr>
          <p:cNvCxnSpPr>
            <a:cxnSpLocks/>
          </p:cNvCxnSpPr>
          <p:nvPr/>
        </p:nvCxnSpPr>
        <p:spPr>
          <a:xfrm>
            <a:off x="1694212" y="1223181"/>
            <a:ext cx="377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B33487-40C1-D0E6-76EB-967F3FB74F04}"/>
              </a:ext>
            </a:extLst>
          </p:cNvPr>
          <p:cNvSpPr txBox="1"/>
          <p:nvPr/>
        </p:nvSpPr>
        <p:spPr>
          <a:xfrm>
            <a:off x="315197" y="176633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 0</a:t>
            </a:r>
            <a:endParaRPr lang="ja-JP" altLang="en-US" sz="9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5BBAE1-1515-1570-89DD-91DE745C222D}"/>
              </a:ext>
            </a:extLst>
          </p:cNvPr>
          <p:cNvSpPr txBox="1"/>
          <p:nvPr/>
        </p:nvSpPr>
        <p:spPr>
          <a:xfrm>
            <a:off x="1287880" y="176063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 1</a:t>
            </a:r>
            <a:endParaRPr lang="ja-JP" altLang="en-US" sz="9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409138C-1698-ED5B-FD7B-EB1D797AFDFD}"/>
              </a:ext>
            </a:extLst>
          </p:cNvPr>
          <p:cNvSpPr txBox="1"/>
          <p:nvPr/>
        </p:nvSpPr>
        <p:spPr>
          <a:xfrm>
            <a:off x="2210924" y="176062"/>
            <a:ext cx="580730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900" dirty="0"/>
              <a:t>Layer 2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34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817</TotalTime>
  <Words>96</Words>
  <Application>Microsoft Office PowerPoint</Application>
  <PresentationFormat>ユーザー設定</PresentationFormat>
  <Paragraphs>32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81</cp:revision>
  <dcterms:created xsi:type="dcterms:W3CDTF">2021-06-07T07:27:46Z</dcterms:created>
  <dcterms:modified xsi:type="dcterms:W3CDTF">2024-07-26T13:19:47Z</dcterms:modified>
</cp:coreProperties>
</file>