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843213" cy="1295400"/>
  <p:notesSz cx="6858000" cy="9144000"/>
  <p:defaultTextStyle>
    <a:defPPr>
      <a:defRPr lang="ja-JP"/>
    </a:defPPr>
    <a:lvl1pPr marL="0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87" d="100"/>
          <a:sy n="287" d="100"/>
        </p:scale>
        <p:origin x="9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863" y="1143000"/>
            <a:ext cx="6772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863" y="1143000"/>
            <a:ext cx="67722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6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9" y="212007"/>
            <a:ext cx="2550932" cy="450991"/>
          </a:xfrm>
          <a:noFill/>
        </p:spPr>
        <p:txBody>
          <a:bodyPr lIns="0" tIns="0" rIns="0" bIns="0" anchor="b"/>
          <a:lstStyle>
            <a:lvl1pPr algn="l">
              <a:defRPr sz="84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66" y="745168"/>
            <a:ext cx="2562652" cy="249812"/>
          </a:xfrm>
        </p:spPr>
        <p:txBody>
          <a:bodyPr lIns="0"/>
          <a:lstStyle>
            <a:lvl1pPr marL="0" indent="0" algn="l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 algn="ctr">
              <a:buNone/>
              <a:defRPr sz="282"/>
            </a:lvl2pPr>
            <a:lvl3pPr marL="128789" indent="0" algn="ctr">
              <a:buNone/>
              <a:defRPr sz="254"/>
            </a:lvl3pPr>
            <a:lvl4pPr marL="193185" indent="0" algn="ctr">
              <a:buNone/>
              <a:defRPr sz="225"/>
            </a:lvl4pPr>
            <a:lvl5pPr marL="257580" indent="0" algn="ctr">
              <a:buNone/>
              <a:defRPr sz="225"/>
            </a:lvl5pPr>
            <a:lvl6pPr marL="321974" indent="0" algn="ctr">
              <a:buNone/>
              <a:defRPr sz="225"/>
            </a:lvl6pPr>
            <a:lvl7pPr marL="386369" indent="0" algn="ctr">
              <a:buNone/>
              <a:defRPr sz="225"/>
            </a:lvl7pPr>
            <a:lvl8pPr marL="450764" indent="0" algn="ctr">
              <a:buNone/>
              <a:defRPr sz="225"/>
            </a:lvl8pPr>
            <a:lvl9pPr marL="515159" indent="0" algn="ctr">
              <a:buNone/>
              <a:defRPr sz="2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6372" y="662997"/>
            <a:ext cx="2716848" cy="470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99" y="244802"/>
            <a:ext cx="2642431" cy="91120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322957"/>
            <a:ext cx="2843213" cy="538850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84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999" y="893333"/>
            <a:ext cx="2452271" cy="256940"/>
          </a:xfrm>
        </p:spPr>
        <p:txBody>
          <a:bodyPr/>
          <a:lstStyle>
            <a:lvl1pPr marL="0" indent="0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2pPr>
            <a:lvl3pPr marL="128789" indent="0">
              <a:buNone/>
              <a:defRPr sz="254">
                <a:solidFill>
                  <a:schemeClr val="tx1">
                    <a:tint val="75000"/>
                  </a:schemeClr>
                </a:solidFill>
              </a:defRPr>
            </a:lvl3pPr>
            <a:lvl4pPr marL="193185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4pPr>
            <a:lvl5pPr marL="25758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5pPr>
            <a:lvl6pPr marL="32197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6pPr>
            <a:lvl7pPr marL="38636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7pPr>
            <a:lvl8pPr marL="45076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8pPr>
            <a:lvl9pPr marL="51515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" y="2"/>
            <a:ext cx="2843213" cy="183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99" y="244802"/>
            <a:ext cx="2642431" cy="911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800" y="1200651"/>
            <a:ext cx="1941622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4399" y="1200651"/>
            <a:ext cx="318428" cy="6896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82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28789" rtl="0" eaLnBrk="1" latinLnBrk="0" hangingPunct="1">
        <a:lnSpc>
          <a:spcPct val="90000"/>
        </a:lnSpc>
        <a:spcBef>
          <a:spcPct val="0"/>
        </a:spcBef>
        <a:buNone/>
        <a:defRPr kumimoji="1" sz="507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0756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00619" indent="-49863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51377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02134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253114" indent="-50981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354172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41856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82961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4735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1pPr>
      <a:lvl2pPr marL="6439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8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3pPr>
      <a:lvl4pPr marL="19318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4pPr>
      <a:lvl5pPr marL="25758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5pPr>
      <a:lvl6pPr marL="32197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38636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5076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1515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16541"/>
                  </p:ext>
                </p:extLst>
              </p:nvPr>
            </p:nvGraphicFramePr>
            <p:xfrm>
              <a:off x="128416" y="116925"/>
              <a:ext cx="680440" cy="1071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044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39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16541"/>
                  </p:ext>
                </p:extLst>
              </p:nvPr>
            </p:nvGraphicFramePr>
            <p:xfrm>
              <a:off x="128416" y="116925"/>
              <a:ext cx="680440" cy="1071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044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71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" t="-600000" r="-1786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183857"/>
                  </p:ext>
                </p:extLst>
              </p:nvPr>
            </p:nvGraphicFramePr>
            <p:xfrm>
              <a:off x="1135590" y="66414"/>
              <a:ext cx="1092580" cy="11625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258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Suffix2:example.org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Pauload:B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Suffix1:example.com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Payload:A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表 49">
                <a:extLst>
                  <a:ext uri="{FF2B5EF4-FFF2-40B4-BE49-F238E27FC236}">
                    <a16:creationId xmlns:a16="http://schemas.microsoft.com/office/drawing/2014/main" id="{28A17ADB-D9F8-BA54-1BF0-12E8119846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183857"/>
                  </p:ext>
                </p:extLst>
              </p:nvPr>
            </p:nvGraphicFramePr>
            <p:xfrm>
              <a:off x="1135590" y="66414"/>
              <a:ext cx="1092580" cy="11625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258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Suffix2:example.org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Pauload:B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Suffix1:example.com</a:t>
                          </a:r>
                        </a:p>
                        <a:p>
                          <a:pPr algn="ctr"/>
                          <a:r>
                            <a:rPr kumimoji="1" lang="en-US" altLang="ja-JP" sz="900" dirty="0" err="1">
                              <a:latin typeface="Cambria Math" panose="02040503050406030204" pitchFamily="18" charset="0"/>
                            </a:rPr>
                            <a:t>Payload:A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6" t="-657692" r="-1111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0CC4D18-A6D9-6C14-E024-E9486BA47F08}"/>
              </a:ext>
            </a:extLst>
          </p:cNvPr>
          <p:cNvCxnSpPr>
            <a:cxnSpLocks/>
          </p:cNvCxnSpPr>
          <p:nvPr/>
        </p:nvCxnSpPr>
        <p:spPr>
          <a:xfrm>
            <a:off x="816756" y="890862"/>
            <a:ext cx="3188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BD9BCF2E-A332-98E9-ECAD-F9D13762DC2C}"/>
              </a:ext>
            </a:extLst>
          </p:cNvPr>
          <p:cNvSpPr/>
          <p:nvPr/>
        </p:nvSpPr>
        <p:spPr>
          <a:xfrm>
            <a:off x="2228170" y="493937"/>
            <a:ext cx="100516" cy="573229"/>
          </a:xfrm>
          <a:prstGeom prst="rightBrace">
            <a:avLst>
              <a:gd name="adj1" fmla="val 8333"/>
              <a:gd name="adj2" fmla="val 5134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21084A-AD92-4605-4488-2D7F291672EB}"/>
              </a:ext>
            </a:extLst>
          </p:cNvPr>
          <p:cNvSpPr txBox="1"/>
          <p:nvPr/>
        </p:nvSpPr>
        <p:spPr>
          <a:xfrm>
            <a:off x="2395340" y="630243"/>
            <a:ext cx="52281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Posting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B95FE3-3F9C-59F1-1909-0EB5BC2F42DB}"/>
              </a:ext>
            </a:extLst>
          </p:cNvPr>
          <p:cNvSpPr txBox="1"/>
          <p:nvPr/>
        </p:nvSpPr>
        <p:spPr>
          <a:xfrm>
            <a:off x="2496191" y="780551"/>
            <a:ext cx="52281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612</TotalTime>
  <Words>39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82</cp:revision>
  <dcterms:created xsi:type="dcterms:W3CDTF">2021-06-07T07:27:46Z</dcterms:created>
  <dcterms:modified xsi:type="dcterms:W3CDTF">2024-07-29T04:14:13Z</dcterms:modified>
</cp:coreProperties>
</file>