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334803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3447" autoAdjust="0"/>
  </p:normalViewPr>
  <p:slideViewPr>
    <p:cSldViewPr snapToGrid="0">
      <p:cViewPr>
        <p:scale>
          <a:sx n="200" d="100"/>
          <a:sy n="200" d="100"/>
        </p:scale>
        <p:origin x="1700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1143000"/>
            <a:ext cx="2654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101850" y="1143000"/>
            <a:ext cx="26543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547940"/>
            <a:ext cx="2583690" cy="116561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9" y="1925931"/>
            <a:ext cx="2595561" cy="64565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713554"/>
            <a:ext cx="2751738" cy="121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632710"/>
            <a:ext cx="2676365" cy="235505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834704"/>
            <a:ext cx="2879725" cy="139269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3" y="2308876"/>
            <a:ext cx="2483763" cy="664076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4745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632710"/>
            <a:ext cx="2676365" cy="23550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3103154"/>
            <a:ext cx="1966555" cy="178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40" y="3103154"/>
            <a:ext cx="322517" cy="17825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1B61D92-9BEF-17B2-72B2-4E3E6A236F81}"/>
              </a:ext>
            </a:extLst>
          </p:cNvPr>
          <p:cNvGrpSpPr/>
          <p:nvPr/>
        </p:nvGrpSpPr>
        <p:grpSpPr>
          <a:xfrm>
            <a:off x="221311" y="1492962"/>
            <a:ext cx="2437109" cy="185980"/>
            <a:chOff x="-1102298" y="201478"/>
            <a:chExt cx="4342291" cy="18598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B660EAB-6757-DA0E-AC3A-683F4AE25725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205E405-5061-C031-BE5D-34BE93B77D38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8FC95FC-8442-F1B0-6FFB-52145A3C292D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9F1A07-F892-A18C-6ECC-363A4E6D334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CF6F97-1F09-45F7-49FA-AD534D56A760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E2096BB-30FC-A6B2-04EE-7752B3ADEB78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1A576E-5A0A-C0CA-1EC2-16D607585712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4CD5070-2856-937F-F8DF-96EB3BECE134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F3E5A7B-E5B0-06FB-539C-FD5ACE8E0F60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36DF993-3079-6B22-9094-0566B921E58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8F92FAC-BB78-E601-7847-D5EC83D810F2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A2AF2E0-9CB9-A6BB-F474-CE6C28CD0529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DFE23C5-A050-97C2-524C-2CE6CDB785A2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6279E8-3492-EAE7-D43A-5134BFCAA16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DD389BF-29D2-35F9-4AA9-1CD75BAAAF12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6587A1C-823D-B9CA-FA3C-366AC9E1CC7E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88E1F00-1F40-9F06-6DCB-87E2B5F5A311}"/>
              </a:ext>
            </a:extLst>
          </p:cNvPr>
          <p:cNvGrpSpPr/>
          <p:nvPr/>
        </p:nvGrpSpPr>
        <p:grpSpPr>
          <a:xfrm>
            <a:off x="221311" y="2102364"/>
            <a:ext cx="2437109" cy="185980"/>
            <a:chOff x="-1102298" y="201478"/>
            <a:chExt cx="4342291" cy="1859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479A966-A5CF-498E-BF66-455560CDC43B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C1F13F89-A98B-0677-E980-6B0B316AFC02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5CFFFAD-FA4F-2EF0-9576-713DFDF8BC1F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C0315C5D-1455-1B1F-C40E-674D5F978E6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F9DE466-26B3-CC0E-8C37-FF3526582013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99B8A116-9746-AF1F-BE24-5CDC6B07F697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817E6ED-3A6C-A726-47C2-79DE7E68ABAE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0E3CE44-3D39-204A-0363-C0118B268EC9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859EDED-7396-F61E-8294-4241F7F38E46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40BE138-27A5-38EB-F1DF-EB13834FA6D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3678FD8-A550-AB3A-160F-F73F9BB58A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4E2B5BD-3569-9231-05BE-1A08E7911C77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249AA77-F572-587F-98A3-E8D59CFCCA89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52BFA4C-9C56-3F80-E86C-2442B0EB144C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B0B77AA-4E50-F1A8-6A75-73B6972D9216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9C10EC9-791F-63CA-C0C0-3825172C3382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CB184A0-3F4B-8EBB-A350-E444EAAEF0B6}"/>
              </a:ext>
            </a:extLst>
          </p:cNvPr>
          <p:cNvGrpSpPr/>
          <p:nvPr/>
        </p:nvGrpSpPr>
        <p:grpSpPr>
          <a:xfrm>
            <a:off x="221311" y="2595528"/>
            <a:ext cx="2437109" cy="185980"/>
            <a:chOff x="-1102298" y="201478"/>
            <a:chExt cx="4342291" cy="18598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751F2E4-E81B-469E-CEF6-C65CECD27877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F659B1A-BBC3-72D8-A752-05688B028B4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6CB26DF-6C57-CAE6-6C07-6AF2954A306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7BDC274-DD9A-36CD-365A-57630B996073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A692FDC-2421-4931-1971-7CF808170B1C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70FAB2E-AAB2-DC1B-F24F-1931A9A9AEEC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0172025-308A-A1E1-7760-CAF1656E8931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8BA238A-601B-80A5-5BE6-3E964574C29B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3BA74FD-90CA-6A78-D148-62371E35664B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EC9B012-0659-8B74-4742-36C3D3177D9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43C715-1837-A9B9-18FA-EBB8688B0AE9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AD1006E0-2D51-B740-A079-BD8F6427CCFC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8357135-3D2E-F9D8-1340-7CDBA66EB6A4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62772E61-1422-00C9-EB7B-ADD4F926EE1D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C9333C5-C208-DFF6-1C2E-10A9C56DCCCA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4ABE2E6-AF1B-EA59-A4CB-14030F25EA89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BBA5C028-C217-BAC5-6DC4-E51CE669EEB9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>
            <a:off x="626322" y="1678942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BAFEBC7-7BA3-9933-2E7A-82A16361D564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26322" y="2288344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1B89777-2EB4-D71A-F4B1-371CD7196472}"/>
              </a:ext>
            </a:extLst>
          </p:cNvPr>
          <p:cNvSpPr txBox="1"/>
          <p:nvPr/>
        </p:nvSpPr>
        <p:spPr>
          <a:xfrm>
            <a:off x="221307" y="131642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Layer0</a:t>
            </a:r>
            <a:endParaRPr lang="ja-JP" altLang="en-US" sz="9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E3F652E-4C8E-0474-C672-0A20A40A7120}"/>
              </a:ext>
            </a:extLst>
          </p:cNvPr>
          <p:cNvSpPr txBox="1"/>
          <p:nvPr/>
        </p:nvSpPr>
        <p:spPr>
          <a:xfrm>
            <a:off x="234101" y="1908540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Layer1</a:t>
            </a:r>
            <a:endParaRPr lang="ja-JP" altLang="en-US" sz="9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84F6209-090A-4B8C-571C-4F934682690A}"/>
              </a:ext>
            </a:extLst>
          </p:cNvPr>
          <p:cNvSpPr txBox="1"/>
          <p:nvPr/>
        </p:nvSpPr>
        <p:spPr>
          <a:xfrm>
            <a:off x="236012" y="2409552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Layer2</a:t>
            </a:r>
            <a:endParaRPr lang="ja-JP" altLang="en-US" sz="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49974DA-21C6-A951-E2DB-2E8E24286652}"/>
              </a:ext>
            </a:extLst>
          </p:cNvPr>
          <p:cNvSpPr/>
          <p:nvPr/>
        </p:nvSpPr>
        <p:spPr>
          <a:xfrm>
            <a:off x="177907" y="2977567"/>
            <a:ext cx="108730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2A1CC7D-3C4E-0697-F240-78981F763D43}"/>
              </a:ext>
            </a:extLst>
          </p:cNvPr>
          <p:cNvSpPr txBox="1"/>
          <p:nvPr/>
        </p:nvSpPr>
        <p:spPr>
          <a:xfrm>
            <a:off x="329417" y="2993251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使用済みレコード領域</a:t>
            </a:r>
          </a:p>
        </p:txBody>
      </p:sp>
      <p:sp>
        <p:nvSpPr>
          <p:cNvPr id="115" name="右中かっこ 114">
            <a:extLst>
              <a:ext uri="{FF2B5EF4-FFF2-40B4-BE49-F238E27FC236}">
                <a16:creationId xmlns:a16="http://schemas.microsoft.com/office/drawing/2014/main" id="{1942A90D-438B-1FF7-FF36-9C6C011377F4}"/>
              </a:ext>
            </a:extLst>
          </p:cNvPr>
          <p:cNvSpPr/>
          <p:nvPr/>
        </p:nvSpPr>
        <p:spPr>
          <a:xfrm rot="16200000">
            <a:off x="1771061" y="1208595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1B1D707-D9DA-5B69-DCC9-F14FD9B9F7E8}"/>
              </a:ext>
            </a:extLst>
          </p:cNvPr>
          <p:cNvSpPr txBox="1"/>
          <p:nvPr/>
        </p:nvSpPr>
        <p:spPr>
          <a:xfrm>
            <a:off x="866858" y="1808399"/>
            <a:ext cx="2123992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15</a:t>
            </a:r>
            <a:r>
              <a:rPr lang="ja-JP" altLang="en-US" sz="800" dirty="0"/>
              <a:t>レコード分の空き（空間利用率約</a:t>
            </a:r>
            <a:r>
              <a:rPr lang="en-US" altLang="ja-JP" sz="800" dirty="0"/>
              <a:t>6.25%</a:t>
            </a:r>
            <a:r>
              <a:rPr lang="ja-JP" altLang="en-US" sz="800" dirty="0"/>
              <a:t>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005890E-B768-4FE8-0113-5D0EC90BF6A5}"/>
              </a:ext>
            </a:extLst>
          </p:cNvPr>
          <p:cNvSpPr txBox="1"/>
          <p:nvPr/>
        </p:nvSpPr>
        <p:spPr>
          <a:xfrm>
            <a:off x="1540224" y="2863638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末尾</a:t>
            </a:r>
            <a:r>
              <a:rPr lang="en-US" altLang="ja-JP" sz="800" dirty="0"/>
              <a:t>3byte</a:t>
            </a:r>
            <a:r>
              <a:rPr lang="ja-JP" altLang="en-US" sz="800" dirty="0"/>
              <a:t>が異なる</a:t>
            </a:r>
            <a:r>
              <a:rPr lang="en-US" altLang="ja-JP" sz="800" dirty="0"/>
              <a:t>2</a:t>
            </a:r>
            <a:r>
              <a:rPr lang="ja-JP" altLang="en-US" sz="800" dirty="0"/>
              <a:t>キー</a:t>
            </a:r>
            <a:endParaRPr lang="en-US" altLang="ja-JP" sz="8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39A812D-B247-A87F-9AFD-3811D69359ED}"/>
              </a:ext>
            </a:extLst>
          </p:cNvPr>
          <p:cNvSpPr txBox="1"/>
          <p:nvPr/>
        </p:nvSpPr>
        <p:spPr>
          <a:xfrm>
            <a:off x="1540224" y="3003430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www.jpn.example.com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8D8FFC0-289D-FB0A-EDD1-DEF27ACAA95A}"/>
              </a:ext>
            </a:extLst>
          </p:cNvPr>
          <p:cNvSpPr txBox="1"/>
          <p:nvPr/>
        </p:nvSpPr>
        <p:spPr>
          <a:xfrm>
            <a:off x="1540224" y="3137506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www.jpn.example.org</a:t>
            </a:r>
          </a:p>
        </p:txBody>
      </p:sp>
      <p:graphicFrame>
        <p:nvGraphicFramePr>
          <p:cNvPr id="5" name="表 49">
            <a:extLst>
              <a:ext uri="{FF2B5EF4-FFF2-40B4-BE49-F238E27FC236}">
                <a16:creationId xmlns:a16="http://schemas.microsoft.com/office/drawing/2014/main" id="{225A37D1-23FB-2B3E-C749-FC7925AC3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2465"/>
              </p:ext>
            </p:extLst>
          </p:nvPr>
        </p:nvGraphicFramePr>
        <p:xfrm>
          <a:off x="172659" y="277860"/>
          <a:ext cx="633053" cy="877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“www.jpn.”</a:t>
                      </a:r>
                    </a:p>
                    <a:p>
                      <a:pPr marL="0" marR="0" lvl="0" indent="0" algn="ctr" defTabSz="177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Key2: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…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</a:tbl>
          </a:graphicData>
        </a:graphic>
      </p:graphicFrame>
      <p:graphicFrame>
        <p:nvGraphicFramePr>
          <p:cNvPr id="6" name="表 49">
            <a:extLst>
              <a:ext uri="{FF2B5EF4-FFF2-40B4-BE49-F238E27FC236}">
                <a16:creationId xmlns:a16="http://schemas.microsoft.com/office/drawing/2014/main" id="{9BC05E81-CBB9-52D7-51E3-C00337394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03972"/>
              </p:ext>
            </p:extLst>
          </p:nvPr>
        </p:nvGraphicFramePr>
        <p:xfrm>
          <a:off x="1139567" y="277859"/>
          <a:ext cx="633054" cy="74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“example.”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marL="0" marR="0" lvl="0" indent="0" algn="ctr" defTabSz="177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</a:p>
                    <a:p>
                      <a:pPr marL="0" marR="0" lvl="0" indent="0" algn="ctr" defTabSz="177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</a:tbl>
          </a:graphicData>
        </a:graphic>
      </p:graphicFrame>
      <p:graphicFrame>
        <p:nvGraphicFramePr>
          <p:cNvPr id="7" name="表 49">
            <a:extLst>
              <a:ext uri="{FF2B5EF4-FFF2-40B4-BE49-F238E27FC236}">
                <a16:creationId xmlns:a16="http://schemas.microsoft.com/office/drawing/2014/main" id="{D77639C1-6BC3-0931-A2E3-81653793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6043"/>
              </p:ext>
            </p:extLst>
          </p:nvPr>
        </p:nvGraphicFramePr>
        <p:xfrm>
          <a:off x="2061025" y="277859"/>
          <a:ext cx="662373" cy="89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7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Key1:“com”</a:t>
                      </a:r>
                    </a:p>
                    <a:p>
                      <a:pPr marL="0" marR="0" lvl="0" indent="0" algn="ctr" defTabSz="177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Payload1:A</a:t>
                      </a:r>
                      <a:endParaRPr kumimoji="1" lang="en-US" altLang="ja-JP" sz="9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Key2:“org”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marL="0" marR="0" lvl="0" indent="0" algn="ctr" defTabSz="177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Payload2:B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8350B6E-9BCE-F3BB-E29E-2581AFA9B33A}"/>
              </a:ext>
            </a:extLst>
          </p:cNvPr>
          <p:cNvCxnSpPr>
            <a:cxnSpLocks/>
          </p:cNvCxnSpPr>
          <p:nvPr/>
        </p:nvCxnSpPr>
        <p:spPr>
          <a:xfrm>
            <a:off x="764293" y="788363"/>
            <a:ext cx="375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A714D1-514F-3AA4-31B0-53595BBF53F3}"/>
              </a:ext>
            </a:extLst>
          </p:cNvPr>
          <p:cNvCxnSpPr>
            <a:cxnSpLocks/>
          </p:cNvCxnSpPr>
          <p:nvPr/>
        </p:nvCxnSpPr>
        <p:spPr>
          <a:xfrm>
            <a:off x="1669164" y="802722"/>
            <a:ext cx="37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168828-EF85-BC02-2358-08CE4F24CC7D}"/>
              </a:ext>
            </a:extLst>
          </p:cNvPr>
          <p:cNvSpPr txBox="1"/>
          <p:nvPr/>
        </p:nvSpPr>
        <p:spPr>
          <a:xfrm>
            <a:off x="304503" y="6001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0</a:t>
            </a:r>
            <a:endParaRPr lang="ja-JP" altLang="en-US" sz="9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AF5764-5AD4-B0D3-CECC-A2A907792621}"/>
              </a:ext>
            </a:extLst>
          </p:cNvPr>
          <p:cNvSpPr txBox="1"/>
          <p:nvPr/>
        </p:nvSpPr>
        <p:spPr>
          <a:xfrm>
            <a:off x="1277186" y="5944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1</a:t>
            </a:r>
            <a:endParaRPr lang="ja-JP" altLang="en-US" sz="9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AED9AB-2979-9200-45E9-B6757735DBAD}"/>
              </a:ext>
            </a:extLst>
          </p:cNvPr>
          <p:cNvSpPr txBox="1"/>
          <p:nvPr/>
        </p:nvSpPr>
        <p:spPr>
          <a:xfrm>
            <a:off x="2200230" y="59442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2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831</TotalTime>
  <Words>94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87</cp:revision>
  <dcterms:created xsi:type="dcterms:W3CDTF">2021-06-07T07:27:46Z</dcterms:created>
  <dcterms:modified xsi:type="dcterms:W3CDTF">2024-08-01T16:58:43Z</dcterms:modified>
</cp:coreProperties>
</file>