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"/>
  </p:notesMasterIdLst>
  <p:sldIdLst>
    <p:sldId id="258" r:id="rId2"/>
  </p:sldIdLst>
  <p:sldSz cx="2879725" cy="2376488"/>
  <p:notesSz cx="6858000" cy="9144000"/>
  <p:defaultTextStyle>
    <a:defPPr>
      <a:defRPr lang="ja-JP"/>
    </a:defPPr>
    <a:lvl1pPr marL="0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1pPr>
    <a:lvl2pPr marL="530516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2pPr>
    <a:lvl3pPr marL="1061032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3pPr>
    <a:lvl4pPr marL="1591549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4pPr>
    <a:lvl5pPr marL="2122065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5pPr>
    <a:lvl6pPr marL="2652581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6pPr>
    <a:lvl7pPr marL="3183097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7pPr>
    <a:lvl8pPr marL="3713613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8pPr>
    <a:lvl9pPr marL="4244130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0" autoAdjust="0"/>
    <p:restoredTop sz="94660"/>
  </p:normalViewPr>
  <p:slideViewPr>
    <p:cSldViewPr snapToGrid="0">
      <p:cViewPr>
        <p:scale>
          <a:sx n="150" d="100"/>
          <a:sy n="150" d="100"/>
        </p:scale>
        <p:origin x="21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90ABE-C08A-444A-9B97-50985CA7357E}" type="datetimeFigureOut">
              <a:rPr kumimoji="1" lang="ja-JP" altLang="en-US" smtClean="0"/>
              <a:t>2024/7/12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560513" y="1143000"/>
            <a:ext cx="3736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6FCC2-631A-4C85-9627-20E725C11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170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1pPr>
    <a:lvl2pPr marL="530516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2pPr>
    <a:lvl3pPr marL="1061032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3pPr>
    <a:lvl4pPr marL="1591549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4pPr>
    <a:lvl5pPr marL="2122065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5pPr>
    <a:lvl6pPr marL="2652581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6pPr>
    <a:lvl7pPr marL="3183097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7pPr>
    <a:lvl8pPr marL="3713613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8pPr>
    <a:lvl9pPr marL="4244130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560513" y="1143000"/>
            <a:ext cx="373697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6FCC2-631A-4C85-9627-20E725C11E6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425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987" y="388934"/>
            <a:ext cx="2583690" cy="827369"/>
          </a:xfrm>
          <a:noFill/>
        </p:spPr>
        <p:txBody>
          <a:bodyPr lIns="0" tIns="0" rIns="0" bIns="0" anchor="b"/>
          <a:lstStyle>
            <a:lvl1pPr algn="l">
              <a:defRPr sz="1166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996" y="1367054"/>
            <a:ext cx="2595561" cy="458297"/>
          </a:xfrm>
        </p:spPr>
        <p:txBody>
          <a:bodyPr lIns="0"/>
          <a:lstStyle>
            <a:lvl1pPr marL="0" indent="0" algn="l">
              <a:buNone/>
              <a:defRPr sz="467" b="1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88825" indent="0" algn="ctr">
              <a:buNone/>
              <a:defRPr sz="389"/>
            </a:lvl2pPr>
            <a:lvl3pPr marL="177649" indent="0" algn="ctr">
              <a:buNone/>
              <a:defRPr sz="350"/>
            </a:lvl3pPr>
            <a:lvl4pPr marL="266475" indent="0" algn="ctr">
              <a:buNone/>
              <a:defRPr sz="311"/>
            </a:lvl4pPr>
            <a:lvl5pPr marL="355301" indent="0" algn="ctr">
              <a:buNone/>
              <a:defRPr sz="311"/>
            </a:lvl5pPr>
            <a:lvl6pPr marL="444124" indent="0" algn="ctr">
              <a:buNone/>
              <a:defRPr sz="311"/>
            </a:lvl6pPr>
            <a:lvl7pPr marL="532950" indent="0" algn="ctr">
              <a:buNone/>
              <a:defRPr sz="311"/>
            </a:lvl7pPr>
            <a:lvl8pPr marL="621776" indent="0" algn="ctr">
              <a:buNone/>
              <a:defRPr sz="311"/>
            </a:lvl8pPr>
            <a:lvl9pPr marL="710600" indent="0" algn="ctr">
              <a:buNone/>
              <a:defRPr sz="311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27991" y="1216306"/>
            <a:ext cx="2751738" cy="8636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5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66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2"/>
            <a:ext cx="2879725" cy="336825"/>
          </a:xfrm>
        </p:spPr>
        <p:txBody>
          <a:bodyPr anchor="ctr" anchorCtr="0"/>
          <a:lstStyle>
            <a:lvl1pPr>
              <a:defRPr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+mj-ea"/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AFC21F98-2CC1-4EE8-884B-F8E4AC2DB3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684" y="449107"/>
            <a:ext cx="2676365" cy="1671652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0535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2"/>
            <a:ext cx="2879725" cy="336825"/>
          </a:xfrm>
        </p:spPr>
        <p:txBody>
          <a:bodyPr anchor="ctr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000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592485"/>
            <a:ext cx="2879725" cy="988553"/>
          </a:xfrm>
        </p:spPr>
        <p:txBody>
          <a:bodyPr lIns="612000" tIns="72000" rIns="612000" anchor="ctr"/>
          <a:lstStyle>
            <a:lvl1pPr>
              <a:lnSpc>
                <a:spcPct val="100000"/>
              </a:lnSpc>
              <a:defRPr sz="1166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9" y="1638874"/>
            <a:ext cx="2483763" cy="471371"/>
          </a:xfrm>
        </p:spPr>
        <p:txBody>
          <a:bodyPr/>
          <a:lstStyle>
            <a:lvl1pPr marL="0" indent="0">
              <a:buNone/>
              <a:defRPr sz="467" b="1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88825" indent="0">
              <a:buNone/>
              <a:defRPr sz="389">
                <a:solidFill>
                  <a:schemeClr val="tx1">
                    <a:tint val="75000"/>
                  </a:schemeClr>
                </a:solidFill>
              </a:defRPr>
            </a:lvl2pPr>
            <a:lvl3pPr marL="177649" indent="0">
              <a:buNone/>
              <a:defRPr sz="350">
                <a:solidFill>
                  <a:schemeClr val="tx1">
                    <a:tint val="75000"/>
                  </a:schemeClr>
                </a:solidFill>
              </a:defRPr>
            </a:lvl3pPr>
            <a:lvl4pPr marL="266475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4pPr>
            <a:lvl5pPr marL="355301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5pPr>
            <a:lvl6pPr marL="444124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6pPr>
            <a:lvl7pPr marL="532950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7pPr>
            <a:lvl8pPr marL="621776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8pPr>
            <a:lvl9pPr marL="710600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40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71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" y="2"/>
            <a:ext cx="2879725" cy="33682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396000" tIns="72000" rIns="396000" bIns="0" rtlCol="0" anchor="ctr" anchorCtr="0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84" y="449107"/>
            <a:ext cx="2676365" cy="16716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589" y="2202664"/>
            <a:ext cx="1966555" cy="1265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0" b="1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5536" y="2202664"/>
            <a:ext cx="322517" cy="12652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389" b="1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11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</p:sldLayoutIdLst>
  <p:txStyles>
    <p:titleStyle>
      <a:lvl1pPr algn="l" defTabSz="177649" rtl="0" eaLnBrk="1" latinLnBrk="0" hangingPunct="1">
        <a:lnSpc>
          <a:spcPct val="90000"/>
        </a:lnSpc>
        <a:spcBef>
          <a:spcPct val="0"/>
        </a:spcBef>
        <a:buNone/>
        <a:defRPr kumimoji="1" sz="699" b="1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70012" indent="-70012" algn="l" defTabSz="177649" rtl="0" eaLnBrk="1" latinLnBrk="0" hangingPunct="1">
        <a:lnSpc>
          <a:spcPct val="120000"/>
        </a:lnSpc>
        <a:spcBef>
          <a:spcPts val="0"/>
        </a:spcBef>
        <a:spcAft>
          <a:spcPts val="233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67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138792" indent="-68780" algn="l" defTabSz="177649" rtl="0" eaLnBrk="1" latinLnBrk="0" hangingPunct="1">
        <a:lnSpc>
          <a:spcPct val="120000"/>
        </a:lnSpc>
        <a:spcBef>
          <a:spcPts val="0"/>
        </a:spcBef>
        <a:spcAft>
          <a:spcPts val="233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67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208807" indent="-70012" algn="l" defTabSz="177649" rtl="0" eaLnBrk="1" latinLnBrk="0" hangingPunct="1">
        <a:lnSpc>
          <a:spcPct val="120000"/>
        </a:lnSpc>
        <a:spcBef>
          <a:spcPts val="0"/>
        </a:spcBef>
        <a:spcAft>
          <a:spcPts val="233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67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278819" indent="-70012" algn="l" defTabSz="177649" rtl="0" eaLnBrk="1" latinLnBrk="0" hangingPunct="1">
        <a:lnSpc>
          <a:spcPct val="120000"/>
        </a:lnSpc>
        <a:spcBef>
          <a:spcPts val="0"/>
        </a:spcBef>
        <a:spcAft>
          <a:spcPts val="233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67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349140" indent="-70321" algn="l" defTabSz="177649" rtl="0" eaLnBrk="1" latinLnBrk="0" hangingPunct="1">
        <a:lnSpc>
          <a:spcPct val="120000"/>
        </a:lnSpc>
        <a:spcBef>
          <a:spcPts val="0"/>
        </a:spcBef>
        <a:spcAft>
          <a:spcPts val="233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67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488538" indent="-44413" algn="l" defTabSz="177649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6pPr>
      <a:lvl7pPr marL="577362" indent="-44413" algn="l" defTabSz="177649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7pPr>
      <a:lvl8pPr marL="666187" indent="-44413" algn="l" defTabSz="177649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8pPr>
      <a:lvl9pPr marL="755013" indent="-44413" algn="l" defTabSz="177649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1pPr>
      <a:lvl2pPr marL="88825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2pPr>
      <a:lvl3pPr marL="177649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3pPr>
      <a:lvl4pPr marL="266475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4pPr>
      <a:lvl5pPr marL="355301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5pPr>
      <a:lvl6pPr marL="444124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6pPr>
      <a:lvl7pPr marL="532950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7pPr>
      <a:lvl8pPr marL="621776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8pPr>
      <a:lvl9pPr marL="710600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69D5003B-1AC8-4922-E77D-BA27FF0195E6}"/>
              </a:ext>
            </a:extLst>
          </p:cNvPr>
          <p:cNvSpPr/>
          <p:nvPr/>
        </p:nvSpPr>
        <p:spPr>
          <a:xfrm>
            <a:off x="148167" y="1660285"/>
            <a:ext cx="2616200" cy="64699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71" name="四角形: 角を丸くする 70">
            <a:extLst>
              <a:ext uri="{FF2B5EF4-FFF2-40B4-BE49-F238E27FC236}">
                <a16:creationId xmlns:a16="http://schemas.microsoft.com/office/drawing/2014/main" id="{D3AC46C4-E1FB-7270-82AD-86A41304CB48}"/>
              </a:ext>
            </a:extLst>
          </p:cNvPr>
          <p:cNvSpPr/>
          <p:nvPr/>
        </p:nvSpPr>
        <p:spPr>
          <a:xfrm>
            <a:off x="148167" y="852458"/>
            <a:ext cx="2616200" cy="64699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F2E743DD-D3C1-8298-ACAA-071FE7F391BA}"/>
              </a:ext>
            </a:extLst>
          </p:cNvPr>
          <p:cNvSpPr/>
          <p:nvPr/>
        </p:nvSpPr>
        <p:spPr>
          <a:xfrm>
            <a:off x="148167" y="49058"/>
            <a:ext cx="2616200" cy="64699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86" name="直線矢印コネクタ 185">
            <a:extLst>
              <a:ext uri="{FF2B5EF4-FFF2-40B4-BE49-F238E27FC236}">
                <a16:creationId xmlns:a16="http://schemas.microsoft.com/office/drawing/2014/main" id="{713EB968-7CED-27E5-F9A7-17331F82FF45}"/>
              </a:ext>
            </a:extLst>
          </p:cNvPr>
          <p:cNvCxnSpPr>
            <a:cxnSpLocks/>
            <a:stCxn id="196" idx="3"/>
            <a:endCxn id="27" idx="0"/>
          </p:cNvCxnSpPr>
          <p:nvPr/>
        </p:nvCxnSpPr>
        <p:spPr>
          <a:xfrm flipH="1">
            <a:off x="1482553" y="249804"/>
            <a:ext cx="205460" cy="21885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楕円 195">
            <a:extLst>
              <a:ext uri="{FF2B5EF4-FFF2-40B4-BE49-F238E27FC236}">
                <a16:creationId xmlns:a16="http://schemas.microsoft.com/office/drawing/2014/main" id="{E5633BDD-0B14-6272-1251-59671AF8C841}"/>
              </a:ext>
            </a:extLst>
          </p:cNvPr>
          <p:cNvSpPr/>
          <p:nvPr/>
        </p:nvSpPr>
        <p:spPr>
          <a:xfrm>
            <a:off x="1661653" y="9616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8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98" name="直線矢印コネクタ 197">
            <a:extLst>
              <a:ext uri="{FF2B5EF4-FFF2-40B4-BE49-F238E27FC236}">
                <a16:creationId xmlns:a16="http://schemas.microsoft.com/office/drawing/2014/main" id="{20A77C6F-F71C-CD13-60CB-7656A6006407}"/>
              </a:ext>
            </a:extLst>
          </p:cNvPr>
          <p:cNvCxnSpPr>
            <a:cxnSpLocks/>
            <a:stCxn id="196" idx="5"/>
            <a:endCxn id="28" idx="0"/>
          </p:cNvCxnSpPr>
          <p:nvPr/>
        </p:nvCxnSpPr>
        <p:spPr>
          <a:xfrm>
            <a:off x="1815293" y="249804"/>
            <a:ext cx="225120" cy="21339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矢印コネクタ 198">
            <a:extLst>
              <a:ext uri="{FF2B5EF4-FFF2-40B4-BE49-F238E27FC236}">
                <a16:creationId xmlns:a16="http://schemas.microsoft.com/office/drawing/2014/main" id="{178EA0B6-D7E0-ECB6-8374-DB8CDF5BF890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1572553" y="539814"/>
            <a:ext cx="377860" cy="546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89F8F0A-EA1D-30EE-739F-C867AEEA1378}"/>
              </a:ext>
            </a:extLst>
          </p:cNvPr>
          <p:cNvSpPr/>
          <p:nvPr/>
        </p:nvSpPr>
        <p:spPr>
          <a:xfrm>
            <a:off x="1392553" y="468659"/>
            <a:ext cx="180000" cy="153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4BD8CC2-64DE-5E56-D1AD-B90BE3A708B6}"/>
              </a:ext>
            </a:extLst>
          </p:cNvPr>
          <p:cNvSpPr/>
          <p:nvPr/>
        </p:nvSpPr>
        <p:spPr>
          <a:xfrm>
            <a:off x="1950413" y="463199"/>
            <a:ext cx="180000" cy="153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50C8B06B-020F-7B36-414D-2DCFF6741DB9}"/>
              </a:ext>
            </a:extLst>
          </p:cNvPr>
          <p:cNvCxnSpPr>
            <a:cxnSpLocks/>
            <a:stCxn id="34" idx="3"/>
            <a:endCxn id="37" idx="0"/>
          </p:cNvCxnSpPr>
          <p:nvPr/>
        </p:nvCxnSpPr>
        <p:spPr>
          <a:xfrm flipH="1">
            <a:off x="746909" y="1080263"/>
            <a:ext cx="205460" cy="21885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楕円 33">
            <a:extLst>
              <a:ext uri="{FF2B5EF4-FFF2-40B4-BE49-F238E27FC236}">
                <a16:creationId xmlns:a16="http://schemas.microsoft.com/office/drawing/2014/main" id="{657D2A40-B9A7-6E66-DED8-3A5AF2726624}"/>
              </a:ext>
            </a:extLst>
          </p:cNvPr>
          <p:cNvSpPr/>
          <p:nvPr/>
        </p:nvSpPr>
        <p:spPr>
          <a:xfrm>
            <a:off x="926009" y="926619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8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4F40EFE4-8AEE-D5EC-863A-1F3DB7215B7A}"/>
              </a:ext>
            </a:extLst>
          </p:cNvPr>
          <p:cNvCxnSpPr>
            <a:cxnSpLocks/>
            <a:stCxn id="34" idx="5"/>
            <a:endCxn id="38" idx="0"/>
          </p:cNvCxnSpPr>
          <p:nvPr/>
        </p:nvCxnSpPr>
        <p:spPr>
          <a:xfrm>
            <a:off x="1079649" y="1080263"/>
            <a:ext cx="225120" cy="21339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C96498BE-B7C2-4ABD-18D3-E9DBD98A589A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836909" y="1370273"/>
            <a:ext cx="377860" cy="546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1F86362-5E1E-55C5-E9FA-D327AA6F8B15}"/>
              </a:ext>
            </a:extLst>
          </p:cNvPr>
          <p:cNvSpPr/>
          <p:nvPr/>
        </p:nvSpPr>
        <p:spPr>
          <a:xfrm>
            <a:off x="656909" y="1299118"/>
            <a:ext cx="180000" cy="153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F492F37B-9218-1938-0425-F83E872E43A9}"/>
              </a:ext>
            </a:extLst>
          </p:cNvPr>
          <p:cNvSpPr/>
          <p:nvPr/>
        </p:nvSpPr>
        <p:spPr>
          <a:xfrm>
            <a:off x="1214769" y="1293658"/>
            <a:ext cx="180000" cy="153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BA51C600-6986-2C9F-4DBD-B86DF8B15E03}"/>
              </a:ext>
            </a:extLst>
          </p:cNvPr>
          <p:cNvCxnSpPr>
            <a:cxnSpLocks/>
            <a:stCxn id="40" idx="3"/>
            <a:endCxn id="43" idx="0"/>
          </p:cNvCxnSpPr>
          <p:nvPr/>
        </p:nvCxnSpPr>
        <p:spPr>
          <a:xfrm flipH="1">
            <a:off x="1635473" y="1080263"/>
            <a:ext cx="205460" cy="21885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楕円 39">
            <a:extLst>
              <a:ext uri="{FF2B5EF4-FFF2-40B4-BE49-F238E27FC236}">
                <a16:creationId xmlns:a16="http://schemas.microsoft.com/office/drawing/2014/main" id="{A2FFC38A-BBE8-61D8-2BE5-92CD7D44111B}"/>
              </a:ext>
            </a:extLst>
          </p:cNvPr>
          <p:cNvSpPr/>
          <p:nvPr/>
        </p:nvSpPr>
        <p:spPr>
          <a:xfrm>
            <a:off x="1814573" y="926619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8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E8F0E37-1D4F-9486-77A6-65329369A6A4}"/>
              </a:ext>
            </a:extLst>
          </p:cNvPr>
          <p:cNvCxnSpPr>
            <a:cxnSpLocks/>
            <a:stCxn id="40" idx="5"/>
            <a:endCxn id="44" idx="0"/>
          </p:cNvCxnSpPr>
          <p:nvPr/>
        </p:nvCxnSpPr>
        <p:spPr>
          <a:xfrm>
            <a:off x="1968213" y="1080263"/>
            <a:ext cx="225120" cy="21339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D8750DCD-3D84-20EC-0397-C18F56CD12D3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V="1">
            <a:off x="1725473" y="1370273"/>
            <a:ext cx="377860" cy="546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ADE1FE9C-6E82-646F-45B4-E73D6115F5C9}"/>
              </a:ext>
            </a:extLst>
          </p:cNvPr>
          <p:cNvSpPr/>
          <p:nvPr/>
        </p:nvSpPr>
        <p:spPr>
          <a:xfrm>
            <a:off x="1545473" y="1299118"/>
            <a:ext cx="180000" cy="153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1C2630B0-606E-4B56-3F33-11C051C8D0E8}"/>
              </a:ext>
            </a:extLst>
          </p:cNvPr>
          <p:cNvSpPr/>
          <p:nvPr/>
        </p:nvSpPr>
        <p:spPr>
          <a:xfrm>
            <a:off x="2103333" y="1293658"/>
            <a:ext cx="180000" cy="153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454F7FF8-B635-A4A2-2D87-A4986E06DCB8}"/>
              </a:ext>
            </a:extLst>
          </p:cNvPr>
          <p:cNvCxnSpPr>
            <a:cxnSpLocks/>
            <a:stCxn id="46" idx="3"/>
            <a:endCxn id="49" idx="0"/>
          </p:cNvCxnSpPr>
          <p:nvPr/>
        </p:nvCxnSpPr>
        <p:spPr>
          <a:xfrm flipH="1">
            <a:off x="944715" y="1863190"/>
            <a:ext cx="205460" cy="21885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C8CDA54E-C43B-0348-8FA6-59B38FCE7EDD}"/>
              </a:ext>
            </a:extLst>
          </p:cNvPr>
          <p:cNvSpPr/>
          <p:nvPr/>
        </p:nvSpPr>
        <p:spPr>
          <a:xfrm>
            <a:off x="1123815" y="170954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8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FE557EC6-BDB3-8BCF-CCC1-4C859A2CE6E3}"/>
              </a:ext>
            </a:extLst>
          </p:cNvPr>
          <p:cNvCxnSpPr>
            <a:cxnSpLocks/>
            <a:stCxn id="46" idx="5"/>
            <a:endCxn id="50" idx="0"/>
          </p:cNvCxnSpPr>
          <p:nvPr/>
        </p:nvCxnSpPr>
        <p:spPr>
          <a:xfrm>
            <a:off x="1277455" y="1863190"/>
            <a:ext cx="225120" cy="21339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B1F0B2E5-7CD9-D01F-A07D-476814C8879C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 flipV="1">
            <a:off x="1034715" y="2153200"/>
            <a:ext cx="377860" cy="546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F3A02E11-7281-0523-9F78-D44180FCDEF3}"/>
              </a:ext>
            </a:extLst>
          </p:cNvPr>
          <p:cNvSpPr/>
          <p:nvPr/>
        </p:nvSpPr>
        <p:spPr>
          <a:xfrm>
            <a:off x="854715" y="2082045"/>
            <a:ext cx="180000" cy="153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1F6A4949-B718-FA56-E867-B8EB70A3A273}"/>
              </a:ext>
            </a:extLst>
          </p:cNvPr>
          <p:cNvSpPr/>
          <p:nvPr/>
        </p:nvSpPr>
        <p:spPr>
          <a:xfrm>
            <a:off x="1412575" y="2076585"/>
            <a:ext cx="180000" cy="153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8961021-7071-9718-6FD8-C272FAC7D72F}"/>
              </a:ext>
            </a:extLst>
          </p:cNvPr>
          <p:cNvSpPr/>
          <p:nvPr/>
        </p:nvSpPr>
        <p:spPr>
          <a:xfrm>
            <a:off x="2435666" y="1293657"/>
            <a:ext cx="180000" cy="153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8BF90D5A-C89B-B0C8-4368-F2E634F73433}"/>
              </a:ext>
            </a:extLst>
          </p:cNvPr>
          <p:cNvCxnSpPr>
            <a:cxnSpLocks/>
            <a:stCxn id="27" idx="2"/>
            <a:endCxn id="34" idx="0"/>
          </p:cNvCxnSpPr>
          <p:nvPr/>
        </p:nvCxnSpPr>
        <p:spPr>
          <a:xfrm flipH="1">
            <a:off x="1016009" y="621896"/>
            <a:ext cx="466544" cy="30472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B60AF523-CA17-3D7C-3176-9CBDCE2566A2}"/>
              </a:ext>
            </a:extLst>
          </p:cNvPr>
          <p:cNvCxnSpPr>
            <a:cxnSpLocks/>
            <a:stCxn id="28" idx="2"/>
            <a:endCxn id="51" idx="0"/>
          </p:cNvCxnSpPr>
          <p:nvPr/>
        </p:nvCxnSpPr>
        <p:spPr>
          <a:xfrm>
            <a:off x="2040417" y="616436"/>
            <a:ext cx="485253" cy="67722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D778F39A-FC05-E277-6836-A4067B7FC01D}"/>
              </a:ext>
            </a:extLst>
          </p:cNvPr>
          <p:cNvCxnSpPr>
            <a:cxnSpLocks/>
            <a:stCxn id="28" idx="2"/>
            <a:endCxn id="40" idx="0"/>
          </p:cNvCxnSpPr>
          <p:nvPr/>
        </p:nvCxnSpPr>
        <p:spPr>
          <a:xfrm flipH="1">
            <a:off x="1904573" y="616436"/>
            <a:ext cx="135840" cy="31018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1CBB9EFC-3C31-03DF-D1FA-17F92CD21F52}"/>
              </a:ext>
            </a:extLst>
          </p:cNvPr>
          <p:cNvCxnSpPr>
            <a:cxnSpLocks/>
            <a:stCxn id="38" idx="2"/>
            <a:endCxn id="46" idx="0"/>
          </p:cNvCxnSpPr>
          <p:nvPr/>
        </p:nvCxnSpPr>
        <p:spPr>
          <a:xfrm flipH="1">
            <a:off x="1213815" y="1446895"/>
            <a:ext cx="90954" cy="26265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608CDB2A-B050-7751-DB22-AC0E9D4F0AA9}"/>
              </a:ext>
            </a:extLst>
          </p:cNvPr>
          <p:cNvSpPr txBox="1"/>
          <p:nvPr/>
        </p:nvSpPr>
        <p:spPr>
          <a:xfrm>
            <a:off x="245178" y="115758"/>
            <a:ext cx="752867" cy="2680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1600" dirty="0">
                <a:solidFill>
                  <a:schemeClr val="accent2"/>
                </a:solidFill>
              </a:rPr>
              <a:t>Layer0</a:t>
            </a:r>
            <a:endParaRPr lang="ja-JP" altLang="en-US" sz="1600" dirty="0">
              <a:solidFill>
                <a:schemeClr val="accent2"/>
              </a:solidFill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A8AF8917-E6DE-FE66-A005-96397122E673}"/>
              </a:ext>
            </a:extLst>
          </p:cNvPr>
          <p:cNvSpPr txBox="1"/>
          <p:nvPr/>
        </p:nvSpPr>
        <p:spPr>
          <a:xfrm>
            <a:off x="245180" y="874623"/>
            <a:ext cx="752867" cy="2680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1600" dirty="0">
                <a:solidFill>
                  <a:schemeClr val="accent2"/>
                </a:solidFill>
              </a:rPr>
              <a:t>Layer1</a:t>
            </a:r>
            <a:endParaRPr lang="ja-JP" altLang="en-US" sz="1600" dirty="0">
              <a:solidFill>
                <a:schemeClr val="accent2"/>
              </a:solidFill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4E56EE4-FB82-A813-7B16-BBE2FA812274}"/>
              </a:ext>
            </a:extLst>
          </p:cNvPr>
          <p:cNvSpPr txBox="1"/>
          <p:nvPr/>
        </p:nvSpPr>
        <p:spPr>
          <a:xfrm>
            <a:off x="245180" y="1709550"/>
            <a:ext cx="752867" cy="2680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1600" dirty="0">
                <a:solidFill>
                  <a:schemeClr val="accent2"/>
                </a:solidFill>
              </a:rPr>
              <a:t>Layer2</a:t>
            </a:r>
            <a:endParaRPr lang="ja-JP" alt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83708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58DCF"/>
      </a:accent1>
      <a:accent2>
        <a:srgbClr val="E6691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スライド用">
      <a:majorFont>
        <a:latin typeface="Segoe UI"/>
        <a:ea typeface="BIZ UDゴシック"/>
        <a:cs typeface=""/>
      </a:majorFont>
      <a:minorFont>
        <a:latin typeface="Segoe UI"/>
        <a:ea typeface="BIZ UD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accent1">
              <a:lumMod val="50000"/>
            </a:schemeClr>
          </a:solidFill>
        </a:ln>
      </a:spPr>
      <a:bodyPr lIns="0" tIns="0" rIns="0" bIns="0" rtlCol="0" anchor="ctr"/>
      <a:lstStyle>
        <a:defPPr algn="ctr">
          <a:defRPr kumimoji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20000"/>
          </a:lnSpc>
          <a:spcAft>
            <a:spcPts val="1200"/>
          </a:spcAft>
          <a:buClr>
            <a:schemeClr val="accent6">
              <a:lumMod val="50000"/>
            </a:schemeClr>
          </a:buClr>
          <a:buSzPct val="10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C3B23ECD-4D92-420A-99FA-F63F45A78629}" vid="{F4EB94A5-069B-45B4-8531-84A94754AD1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800</TotalTime>
  <Words>4</Words>
  <Application>Microsoft Office PowerPoint</Application>
  <PresentationFormat>ユーザー設定</PresentationFormat>
  <Paragraphs>4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Arial</vt:lpstr>
      <vt:lpstr>Cambria Math</vt:lpstr>
      <vt:lpstr>Segoe UI</vt:lpstr>
      <vt:lpstr>Wingdings</vt:lpstr>
      <vt:lpstr>Default Theme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Sugiura Kento</dc:creator>
  <cp:lastModifiedBy>IDO Yu</cp:lastModifiedBy>
  <cp:revision>84</cp:revision>
  <dcterms:created xsi:type="dcterms:W3CDTF">2021-06-07T07:27:46Z</dcterms:created>
  <dcterms:modified xsi:type="dcterms:W3CDTF">2024-07-12T09:50:58Z</dcterms:modified>
</cp:coreProperties>
</file>