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7" r:id="rId2"/>
  </p:sldIdLst>
  <p:sldSz cx="5759450" cy="2519363"/>
  <p:notesSz cx="6858000" cy="9144000"/>
  <p:defaultTextStyle>
    <a:defPPr>
      <a:defRPr lang="ja-JP"/>
    </a:defPPr>
    <a:lvl1pPr marL="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9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7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98425" y="1143000"/>
            <a:ext cx="7054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1pPr>
    <a:lvl2pPr marL="506462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2pPr>
    <a:lvl3pPr marL="101292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3pPr>
    <a:lvl4pPr marL="1519385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4pPr>
    <a:lvl5pPr marL="2025847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5pPr>
    <a:lvl6pPr marL="2532309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6pPr>
    <a:lvl7pPr marL="3038770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7pPr>
    <a:lvl8pPr marL="3545231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8pPr>
    <a:lvl9pPr marL="4051694" algn="l" defTabSz="1012924" rtl="0" eaLnBrk="1" latinLnBrk="0" hangingPunct="1">
      <a:defRPr kumimoji="1" sz="13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98425" y="1143000"/>
            <a:ext cx="70548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2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9974" y="412315"/>
            <a:ext cx="5167380" cy="877112"/>
          </a:xfrm>
          <a:noFill/>
        </p:spPr>
        <p:txBody>
          <a:bodyPr lIns="0" tIns="0" rIns="0" bIns="0" anchor="b"/>
          <a:lstStyle>
            <a:lvl1pPr algn="l">
              <a:defRPr sz="1072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972" y="1449242"/>
            <a:ext cx="5191124" cy="485851"/>
          </a:xfrm>
        </p:spPr>
        <p:txBody>
          <a:bodyPr lIns="0"/>
          <a:lstStyle>
            <a:lvl1pPr marL="0" indent="0" algn="l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 algn="ctr">
              <a:buNone/>
              <a:defRPr sz="358"/>
            </a:lvl2pPr>
            <a:lvl3pPr marL="163391" indent="0" algn="ctr">
              <a:buNone/>
              <a:defRPr sz="322"/>
            </a:lvl3pPr>
            <a:lvl4pPr marL="245087" indent="0" algn="ctr">
              <a:buNone/>
              <a:defRPr sz="286"/>
            </a:lvl4pPr>
            <a:lvl5pPr marL="326782" indent="0" algn="ctr">
              <a:buNone/>
              <a:defRPr sz="286"/>
            </a:lvl5pPr>
            <a:lvl6pPr marL="408477" indent="0" algn="ctr">
              <a:buNone/>
              <a:defRPr sz="286"/>
            </a:lvl6pPr>
            <a:lvl7pPr marL="490172" indent="0" algn="ctr">
              <a:buNone/>
              <a:defRPr sz="286"/>
            </a:lvl7pPr>
            <a:lvl8pPr marL="571868" indent="0" algn="ctr">
              <a:buNone/>
              <a:defRPr sz="286"/>
            </a:lvl8pPr>
            <a:lvl9pPr marL="653563" indent="0" algn="ctr">
              <a:buNone/>
              <a:defRPr sz="28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55983" y="1289428"/>
            <a:ext cx="5503474" cy="915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2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3361" y="476101"/>
            <a:ext cx="5352730" cy="177215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" y="628107"/>
            <a:ext cx="5759450" cy="10479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072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5" y="1737402"/>
            <a:ext cx="4967526" cy="499711"/>
          </a:xfrm>
        </p:spPr>
        <p:txBody>
          <a:bodyPr/>
          <a:lstStyle>
            <a:lvl1pPr marL="0" indent="0">
              <a:buNone/>
              <a:defRPr sz="429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1695" indent="0">
              <a:buNone/>
              <a:defRPr sz="358">
                <a:solidFill>
                  <a:schemeClr val="tx1">
                    <a:tint val="75000"/>
                  </a:schemeClr>
                </a:solidFill>
              </a:defRPr>
            </a:lvl2pPr>
            <a:lvl3pPr marL="163391" indent="0">
              <a:buNone/>
              <a:defRPr sz="322">
                <a:solidFill>
                  <a:schemeClr val="tx1">
                    <a:tint val="75000"/>
                  </a:schemeClr>
                </a:solidFill>
              </a:defRPr>
            </a:lvl3pPr>
            <a:lvl4pPr marL="24508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4pPr>
            <a:lvl5pPr marL="32678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5pPr>
            <a:lvl6pPr marL="408477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6pPr>
            <a:lvl7pPr marL="490172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7pPr>
            <a:lvl8pPr marL="571868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8pPr>
            <a:lvl9pPr marL="653563" indent="0">
              <a:buNone/>
              <a:defRPr sz="2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" y="4"/>
            <a:ext cx="5759450" cy="3570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361" y="476101"/>
            <a:ext cx="5352730" cy="17721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75" y="2335091"/>
            <a:ext cx="3933110" cy="134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2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1056" y="2335091"/>
            <a:ext cx="645036" cy="134132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58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63391" rtl="0" eaLnBrk="1" latinLnBrk="0" hangingPunct="1">
        <a:lnSpc>
          <a:spcPct val="90000"/>
        </a:lnSpc>
        <a:spcBef>
          <a:spcPct val="0"/>
        </a:spcBef>
        <a:buNone/>
        <a:defRPr kumimoji="1" sz="643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64393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27652" indent="-63259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92046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56440" indent="-64393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21116" indent="-64677" algn="l" defTabSz="163391" rtl="0" eaLnBrk="1" latinLnBrk="0" hangingPunct="1">
        <a:lnSpc>
          <a:spcPct val="120000"/>
        </a:lnSpc>
        <a:spcBef>
          <a:spcPts val="0"/>
        </a:spcBef>
        <a:spcAft>
          <a:spcPts val="214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29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49325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531020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612714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94412" indent="-40848" algn="l" defTabSz="163391" rtl="0" eaLnBrk="1" latinLnBrk="0" hangingPunct="1">
        <a:lnSpc>
          <a:spcPct val="90000"/>
        </a:lnSpc>
        <a:spcBef>
          <a:spcPts val="90"/>
        </a:spcBef>
        <a:buFont typeface="Arial" panose="020B0604020202020204" pitchFamily="34" charset="0"/>
        <a:buChar char="•"/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1pPr>
      <a:lvl2pPr marL="81695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2pPr>
      <a:lvl3pPr marL="163391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3pPr>
      <a:lvl4pPr marL="24508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4pPr>
      <a:lvl5pPr marL="32678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5pPr>
      <a:lvl6pPr marL="408477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6pPr>
      <a:lvl7pPr marL="490172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7pPr>
      <a:lvl8pPr marL="571868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8pPr>
      <a:lvl9pPr marL="653563" algn="l" defTabSz="163391" rtl="0" eaLnBrk="1" latinLnBrk="0" hangingPunct="1">
        <a:defRPr kumimoji="1" sz="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4B813171-A55D-38E5-3539-9CA7505CB0A1}"/>
              </a:ext>
            </a:extLst>
          </p:cNvPr>
          <p:cNvCxnSpPr>
            <a:cxnSpLocks/>
          </p:cNvCxnSpPr>
          <p:nvPr/>
        </p:nvCxnSpPr>
        <p:spPr>
          <a:xfrm>
            <a:off x="2644881" y="1171575"/>
            <a:ext cx="787783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1915"/>
                  </p:ext>
                </p:extLst>
              </p:nvPr>
            </p:nvGraphicFramePr>
            <p:xfrm>
              <a:off x="2125140" y="1104295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" name="表 49">
                <a:extLst>
                  <a:ext uri="{FF2B5EF4-FFF2-40B4-BE49-F238E27FC236}">
                    <a16:creationId xmlns:a16="http://schemas.microsoft.com/office/drawing/2014/main" id="{D813EA38-941D-2717-D575-E9FE745773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71915"/>
                  </p:ext>
                </p:extLst>
              </p:nvPr>
            </p:nvGraphicFramePr>
            <p:xfrm>
              <a:off x="2125140" y="1104295"/>
              <a:ext cx="519741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974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D’: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995588"/>
                  </p:ext>
                </p:extLst>
              </p:nvPr>
            </p:nvGraphicFramePr>
            <p:xfrm>
              <a:off x="2126481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7" name="表 49">
                <a:extLst>
                  <a:ext uri="{FF2B5EF4-FFF2-40B4-BE49-F238E27FC236}">
                    <a16:creationId xmlns:a16="http://schemas.microsoft.com/office/drawing/2014/main" id="{09046405-2793-0575-7253-9E8A7629CB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995588"/>
                  </p:ext>
                </p:extLst>
              </p:nvPr>
            </p:nvGraphicFramePr>
            <p:xfrm>
              <a:off x="2126481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1244CE23-A24B-B3F1-9D7A-5FFDB3A33BB3}"/>
              </a:ext>
            </a:extLst>
          </p:cNvPr>
          <p:cNvCxnSpPr>
            <a:cxnSpLocks/>
            <a:stCxn id="146" idx="2"/>
            <a:endCxn id="147" idx="0"/>
          </p:cNvCxnSpPr>
          <p:nvPr/>
        </p:nvCxnSpPr>
        <p:spPr>
          <a:xfrm>
            <a:off x="2385010" y="1660335"/>
            <a:ext cx="671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25327"/>
                  </p:ext>
                </p:extLst>
              </p:nvPr>
            </p:nvGraphicFramePr>
            <p:xfrm>
              <a:off x="3446247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0" name="表 49">
                <a:extLst>
                  <a:ext uri="{FF2B5EF4-FFF2-40B4-BE49-F238E27FC236}">
                    <a16:creationId xmlns:a16="http://schemas.microsoft.com/office/drawing/2014/main" id="{2298FFFC-CD2D-D0EB-0436-959E0DEEBF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3525327"/>
                  </p:ext>
                </p:extLst>
              </p:nvPr>
            </p:nvGraphicFramePr>
            <p:xfrm>
              <a:off x="3446247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17391" r="-2326" b="-3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5E0A1DA-968A-2C5B-3A5C-6B1A9891027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982011" y="399330"/>
            <a:ext cx="2605198" cy="263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E5FB3492-3709-A5AC-7333-66525C7F31EC}"/>
              </a:ext>
            </a:extLst>
          </p:cNvPr>
          <p:cNvCxnSpPr>
            <a:cxnSpLocks/>
          </p:cNvCxnSpPr>
          <p:nvPr/>
        </p:nvCxnSpPr>
        <p:spPr>
          <a:xfrm>
            <a:off x="982013" y="1087275"/>
            <a:ext cx="1143127" cy="843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635120"/>
                  </p:ext>
                </p:extLst>
              </p:nvPr>
            </p:nvGraphicFramePr>
            <p:xfrm>
              <a:off x="4918615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kumimoji="1" lang="en-US" altLang="ja-JP" sz="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2" name="表 49">
                <a:extLst>
                  <a:ext uri="{FF2B5EF4-FFF2-40B4-BE49-F238E27FC236}">
                    <a16:creationId xmlns:a16="http://schemas.microsoft.com/office/drawing/2014/main" id="{2C8AED33-8AE2-8A8C-3CA3-8DC782B992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9635120"/>
                  </p:ext>
                </p:extLst>
              </p:nvPr>
            </p:nvGraphicFramePr>
            <p:xfrm>
              <a:off x="4918615" y="1104295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17391" r="-2326" b="-3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63" t="-317391" r="-2326" b="-3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A38CD67-B8A6-907B-F0AE-F921C7A34C36}"/>
              </a:ext>
            </a:extLst>
          </p:cNvPr>
          <p:cNvCxnSpPr>
            <a:cxnSpLocks/>
          </p:cNvCxnSpPr>
          <p:nvPr/>
        </p:nvCxnSpPr>
        <p:spPr>
          <a:xfrm>
            <a:off x="3964647" y="1171575"/>
            <a:ext cx="953968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20272"/>
                  </p:ext>
                </p:extLst>
              </p:nvPr>
            </p:nvGraphicFramePr>
            <p:xfrm>
              <a:off x="4182432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oMath>
                          </a14:m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7" name="表 49">
                <a:extLst>
                  <a:ext uri="{FF2B5EF4-FFF2-40B4-BE49-F238E27FC236}">
                    <a16:creationId xmlns:a16="http://schemas.microsoft.com/office/drawing/2014/main" id="{3794AD1A-F396-39CC-8BBC-C768B8F6B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720272"/>
                  </p:ext>
                </p:extLst>
              </p:nvPr>
            </p:nvGraphicFramePr>
            <p:xfrm>
              <a:off x="4182432" y="1929171"/>
              <a:ext cx="518400" cy="556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8400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E: Header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1390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7091" marR="17091" marT="8545" marB="8545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163" t="-317391" r="-2326" b="-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25F8E4A3-0979-CF72-E869-4A9B9A81C14B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05447" y="1660335"/>
            <a:ext cx="476985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93DC7206-0A7C-934F-2898-91C9EDF08AD1}"/>
              </a:ext>
            </a:extLst>
          </p:cNvPr>
          <p:cNvCxnSpPr>
            <a:cxnSpLocks/>
            <a:stCxn id="162" idx="2"/>
          </p:cNvCxnSpPr>
          <p:nvPr/>
        </p:nvCxnSpPr>
        <p:spPr>
          <a:xfrm flipH="1">
            <a:off x="4700832" y="1660335"/>
            <a:ext cx="476983" cy="268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B15B567-F010-4DA2-BE8D-59A889B04931}"/>
              </a:ext>
            </a:extLst>
          </p:cNvPr>
          <p:cNvGrpSpPr/>
          <p:nvPr/>
        </p:nvGrpSpPr>
        <p:grpSpPr>
          <a:xfrm>
            <a:off x="2291992" y="35255"/>
            <a:ext cx="1187165" cy="297393"/>
            <a:chOff x="860173" y="1557631"/>
            <a:chExt cx="1030332" cy="38416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F290CA51-091C-4D8B-B345-6652D74984F7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483FA30E-4578-41B9-B32E-E10E876F549B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6"/>
              <a:chOff x="3216913" y="957154"/>
              <a:chExt cx="921248" cy="312396"/>
            </a:xfrm>
          </p:grpSpPr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2CEDD64F-C411-423F-A78F-FBC15BDCC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矢印コネクタ 37">
                <a:extLst>
                  <a:ext uri="{FF2B5EF4-FFF2-40B4-BE49-F238E27FC236}">
                    <a16:creationId xmlns:a16="http://schemas.microsoft.com/office/drawing/2014/main" id="{67DEDBF5-1691-476A-8BAE-F6F5B4B3DF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F030991-756E-4397-89D7-9AEB2CF44DC0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2C287DE2-D2F4-4656-A33B-803D0D547F34}"/>
                  </a:ext>
                </a:extLst>
              </p:cNvPr>
              <p:cNvSpPr txBox="1"/>
              <p:nvPr/>
            </p:nvSpPr>
            <p:spPr>
              <a:xfrm>
                <a:off x="3419803" y="1096272"/>
                <a:ext cx="718358" cy="173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graphicFrame>
        <p:nvGraphicFramePr>
          <p:cNvPr id="41" name="表 49">
            <a:extLst>
              <a:ext uri="{FF2B5EF4-FFF2-40B4-BE49-F238E27FC236}">
                <a16:creationId xmlns:a16="http://schemas.microsoft.com/office/drawing/2014/main" id="{E732AB25-A515-4089-A6D7-50CF82F1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5030"/>
              </p:ext>
            </p:extLst>
          </p:nvPr>
        </p:nvGraphicFramePr>
        <p:xfrm>
          <a:off x="562036" y="329068"/>
          <a:ext cx="419974" cy="110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620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014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</a:tbl>
          </a:graphicData>
        </a:graphic>
      </p:graphicFrame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07518-0DE1-4607-B7C5-50C5A7F5BF3D}"/>
              </a:ext>
            </a:extLst>
          </p:cNvPr>
          <p:cNvCxnSpPr>
            <a:cxnSpLocks/>
            <a:stCxn id="47" idx="3"/>
            <a:endCxn id="45" idx="7"/>
          </p:cNvCxnSpPr>
          <p:nvPr/>
        </p:nvCxnSpPr>
        <p:spPr>
          <a:xfrm flipH="1">
            <a:off x="3465323" y="462970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DD408FF-F3F5-4C17-B591-12865B0EE7ED}"/>
              </a:ext>
            </a:extLst>
          </p:cNvPr>
          <p:cNvCxnSpPr>
            <a:cxnSpLocks/>
            <a:stCxn id="45" idx="3"/>
            <a:endCxn id="146" idx="0"/>
          </p:cNvCxnSpPr>
          <p:nvPr/>
        </p:nvCxnSpPr>
        <p:spPr>
          <a:xfrm flipH="1">
            <a:off x="2385010" y="809098"/>
            <a:ext cx="953032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E3E87C5-D1B5-432A-94DB-85C56AB32CEC}"/>
              </a:ext>
            </a:extLst>
          </p:cNvPr>
          <p:cNvCxnSpPr>
            <a:cxnSpLocks/>
            <a:stCxn id="45" idx="5"/>
            <a:endCxn id="150" idx="0"/>
          </p:cNvCxnSpPr>
          <p:nvPr/>
        </p:nvCxnSpPr>
        <p:spPr>
          <a:xfrm>
            <a:off x="3465322" y="809098"/>
            <a:ext cx="240125" cy="29519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F310ED8A-ED21-45FE-8C3E-ABAC09BBA964}"/>
              </a:ext>
            </a:extLst>
          </p:cNvPr>
          <p:cNvSpPr/>
          <p:nvPr/>
        </p:nvSpPr>
        <p:spPr>
          <a:xfrm>
            <a:off x="3311682" y="65545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4D0F6372-F12D-482E-9C1E-34989E1A57FF}"/>
              </a:ext>
            </a:extLst>
          </p:cNvPr>
          <p:cNvSpPr/>
          <p:nvPr/>
        </p:nvSpPr>
        <p:spPr>
          <a:xfrm>
            <a:off x="3862733" y="65586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76FA11CF-52A0-475E-BAF9-95201A592C8A}"/>
              </a:ext>
            </a:extLst>
          </p:cNvPr>
          <p:cNvSpPr/>
          <p:nvPr/>
        </p:nvSpPr>
        <p:spPr>
          <a:xfrm>
            <a:off x="3587208" y="309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1C1412D-8F31-463E-8BA9-7B23216C34A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677208" y="118074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216C75C-7A30-425B-9179-FB91EBE0E301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3740853" y="462965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B12CCFF-392B-4373-857F-F19DEC890A94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3491688" y="745464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2B13B3A6-C60E-46BD-8CF8-EA2A4F59E4FD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4016373" y="809501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F20AAAD-42F8-4728-9A47-40B581523C98}"/>
              </a:ext>
            </a:extLst>
          </p:cNvPr>
          <p:cNvSpPr txBox="1"/>
          <p:nvPr/>
        </p:nvSpPr>
        <p:spPr>
          <a:xfrm>
            <a:off x="4124046" y="848188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29446F55-86F3-4267-B0EA-5FD69F2109EA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982010" y="745458"/>
            <a:ext cx="2329672" cy="1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6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638</TotalTime>
  <Words>57</Words>
  <Application>Microsoft Office PowerPoint</Application>
  <PresentationFormat>ユーザー設定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IDO Yu</cp:lastModifiedBy>
  <cp:revision>78</cp:revision>
  <dcterms:created xsi:type="dcterms:W3CDTF">2021-06-07T07:27:46Z</dcterms:created>
  <dcterms:modified xsi:type="dcterms:W3CDTF">2024-07-12T09:28:35Z</dcterms:modified>
</cp:coreProperties>
</file>