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"/>
  </p:notesMasterIdLst>
  <p:sldIdLst>
    <p:sldId id="258" r:id="rId2"/>
  </p:sldIdLst>
  <p:sldSz cx="2879725" cy="2052638"/>
  <p:notesSz cx="6858000" cy="9144000"/>
  <p:defaultTextStyle>
    <a:defPPr>
      <a:defRPr lang="ja-JP"/>
    </a:defPPr>
    <a:lvl1pPr marL="0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1pPr>
    <a:lvl2pPr marL="530516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2pPr>
    <a:lvl3pPr marL="1061032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3pPr>
    <a:lvl4pPr marL="1591549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4pPr>
    <a:lvl5pPr marL="2122065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5pPr>
    <a:lvl6pPr marL="2652581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6pPr>
    <a:lvl7pPr marL="3183097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7pPr>
    <a:lvl8pPr marL="3713613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8pPr>
    <a:lvl9pPr marL="4244130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0" autoAdjust="0"/>
    <p:restoredTop sz="94660"/>
  </p:normalViewPr>
  <p:slideViewPr>
    <p:cSldViewPr snapToGrid="0">
      <p:cViewPr>
        <p:scale>
          <a:sx n="200" d="100"/>
          <a:sy n="200" d="100"/>
        </p:scale>
        <p:origin x="17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90ABE-C08A-444A-9B97-50985CA7357E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65238" y="1143000"/>
            <a:ext cx="4327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6FCC2-631A-4C85-9627-20E725C11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170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1pPr>
    <a:lvl2pPr marL="530516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2pPr>
    <a:lvl3pPr marL="1061032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3pPr>
    <a:lvl4pPr marL="1591549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4pPr>
    <a:lvl5pPr marL="2122065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5pPr>
    <a:lvl6pPr marL="2652581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6pPr>
    <a:lvl7pPr marL="3183097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7pPr>
    <a:lvl8pPr marL="3713613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8pPr>
    <a:lvl9pPr marL="4244130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265238" y="1143000"/>
            <a:ext cx="43275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6FCC2-631A-4C85-9627-20E725C11E6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425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987" y="335934"/>
            <a:ext cx="2583690" cy="714621"/>
          </a:xfrm>
          <a:noFill/>
        </p:spPr>
        <p:txBody>
          <a:bodyPr lIns="0" tIns="0" rIns="0" bIns="0" anchor="b"/>
          <a:lstStyle>
            <a:lvl1pPr algn="l">
              <a:defRPr sz="1166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997" y="1180762"/>
            <a:ext cx="2595561" cy="395844"/>
          </a:xfrm>
        </p:spPr>
        <p:txBody>
          <a:bodyPr lIns="0"/>
          <a:lstStyle>
            <a:lvl1pPr marL="0" indent="0" algn="l">
              <a:buNone/>
              <a:defRPr sz="467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88825" indent="0" algn="ctr">
              <a:buNone/>
              <a:defRPr sz="389"/>
            </a:lvl2pPr>
            <a:lvl3pPr marL="177649" indent="0" algn="ctr">
              <a:buNone/>
              <a:defRPr sz="350"/>
            </a:lvl3pPr>
            <a:lvl4pPr marL="266475" indent="0" algn="ctr">
              <a:buNone/>
              <a:defRPr sz="311"/>
            </a:lvl4pPr>
            <a:lvl5pPr marL="355301" indent="0" algn="ctr">
              <a:buNone/>
              <a:defRPr sz="311"/>
            </a:lvl5pPr>
            <a:lvl6pPr marL="444124" indent="0" algn="ctr">
              <a:buNone/>
              <a:defRPr sz="311"/>
            </a:lvl6pPr>
            <a:lvl7pPr marL="532950" indent="0" algn="ctr">
              <a:buNone/>
              <a:defRPr sz="311"/>
            </a:lvl7pPr>
            <a:lvl8pPr marL="621776" indent="0" algn="ctr">
              <a:buNone/>
              <a:defRPr sz="311"/>
            </a:lvl8pPr>
            <a:lvl9pPr marL="710600" indent="0" algn="ctr">
              <a:buNone/>
              <a:defRPr sz="311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27991" y="1050557"/>
            <a:ext cx="2751738" cy="745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5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66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2"/>
            <a:ext cx="2879725" cy="290925"/>
          </a:xfrm>
        </p:spPr>
        <p:txBody>
          <a:bodyPr anchor="ctr" anchorCtr="0"/>
          <a:lstStyle>
            <a:lvl1pPr>
              <a:defRPr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AFC21F98-2CC1-4EE8-884B-F8E4AC2DB3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684" y="387906"/>
            <a:ext cx="2676365" cy="144385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535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2"/>
            <a:ext cx="2879725" cy="290925"/>
          </a:xfrm>
        </p:spPr>
        <p:txBody>
          <a:bodyPr anchor="ctr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00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511746"/>
            <a:ext cx="2879725" cy="853840"/>
          </a:xfrm>
        </p:spPr>
        <p:txBody>
          <a:bodyPr lIns="612000" tIns="72000" rIns="612000" anchor="ctr"/>
          <a:lstStyle>
            <a:lvl1pPr>
              <a:lnSpc>
                <a:spcPct val="100000"/>
              </a:lnSpc>
              <a:defRPr sz="1166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90" y="1415541"/>
            <a:ext cx="2483763" cy="407136"/>
          </a:xfrm>
        </p:spPr>
        <p:txBody>
          <a:bodyPr/>
          <a:lstStyle>
            <a:lvl1pPr marL="0" indent="0">
              <a:buNone/>
              <a:defRPr sz="467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88825" indent="0">
              <a:buNone/>
              <a:defRPr sz="389">
                <a:solidFill>
                  <a:schemeClr val="tx1">
                    <a:tint val="75000"/>
                  </a:schemeClr>
                </a:solidFill>
              </a:defRPr>
            </a:lvl2pPr>
            <a:lvl3pPr marL="177649" indent="0">
              <a:buNone/>
              <a:defRPr sz="350">
                <a:solidFill>
                  <a:schemeClr val="tx1">
                    <a:tint val="75000"/>
                  </a:schemeClr>
                </a:solidFill>
              </a:defRPr>
            </a:lvl3pPr>
            <a:lvl4pPr marL="266475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4pPr>
            <a:lvl5pPr marL="355301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5pPr>
            <a:lvl6pPr marL="444124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6pPr>
            <a:lvl7pPr marL="532950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7pPr>
            <a:lvl8pPr marL="621776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8pPr>
            <a:lvl9pPr marL="710600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40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71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" y="2"/>
            <a:ext cx="2879725" cy="29092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396000" tIns="72000" rIns="396000" bIns="0" rtlCol="0" anchor="ctr" anchorCtr="0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84" y="387906"/>
            <a:ext cx="2676365" cy="14438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589" y="1902502"/>
            <a:ext cx="1966555" cy="1092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0" b="1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5537" y="1902502"/>
            <a:ext cx="322517" cy="10928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389" b="1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11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</p:sldLayoutIdLst>
  <p:txStyles>
    <p:titleStyle>
      <a:lvl1pPr algn="l" defTabSz="177649" rtl="0" eaLnBrk="1" latinLnBrk="0" hangingPunct="1">
        <a:lnSpc>
          <a:spcPct val="90000"/>
        </a:lnSpc>
        <a:spcBef>
          <a:spcPct val="0"/>
        </a:spcBef>
        <a:buNone/>
        <a:defRPr kumimoji="1" sz="699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70012" indent="-70012" algn="l" defTabSz="177649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38792" indent="-68780" algn="l" defTabSz="177649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208807" indent="-70012" algn="l" defTabSz="177649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278819" indent="-70012" algn="l" defTabSz="177649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349140" indent="-70321" algn="l" defTabSz="177649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488538" indent="-44413" algn="l" defTabSz="177649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6pPr>
      <a:lvl7pPr marL="577362" indent="-44413" algn="l" defTabSz="177649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7pPr>
      <a:lvl8pPr marL="666187" indent="-44413" algn="l" defTabSz="177649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8pPr>
      <a:lvl9pPr marL="755013" indent="-44413" algn="l" defTabSz="177649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1pPr>
      <a:lvl2pPr marL="88825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2pPr>
      <a:lvl3pPr marL="177649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3pPr>
      <a:lvl4pPr marL="266475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4pPr>
      <a:lvl5pPr marL="355301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5pPr>
      <a:lvl6pPr marL="444124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6pPr>
      <a:lvl7pPr marL="532950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7pPr>
      <a:lvl8pPr marL="621776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8pPr>
      <a:lvl9pPr marL="710600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E1B61D92-9BEF-17B2-72B2-4E3E6A236F81}"/>
              </a:ext>
            </a:extLst>
          </p:cNvPr>
          <p:cNvGrpSpPr/>
          <p:nvPr/>
        </p:nvGrpSpPr>
        <p:grpSpPr>
          <a:xfrm>
            <a:off x="221308" y="185171"/>
            <a:ext cx="2437109" cy="185980"/>
            <a:chOff x="-1102298" y="201478"/>
            <a:chExt cx="4342291" cy="185980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CB660EAB-6757-DA0E-AC3A-683F4AE25725}"/>
                </a:ext>
              </a:extLst>
            </p:cNvPr>
            <p:cNvSpPr/>
            <p:nvPr/>
          </p:nvSpPr>
          <p:spPr>
            <a:xfrm>
              <a:off x="-1102298" y="201478"/>
              <a:ext cx="1443260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900" dirty="0">
                  <a:solidFill>
                    <a:schemeClr val="tx1"/>
                  </a:solidFill>
                </a:rPr>
                <a:t>“www.jpn.”</a:t>
              </a:r>
              <a:endParaRPr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2205E405-5061-C031-BE5D-34BE93B77D38}"/>
                </a:ext>
              </a:extLst>
            </p:cNvPr>
            <p:cNvSpPr/>
            <p:nvPr/>
          </p:nvSpPr>
          <p:spPr>
            <a:xfrm>
              <a:off x="340963" y="201478"/>
              <a:ext cx="193729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38FC95FC-8442-F1B0-6FFB-52145A3C292D}"/>
                </a:ext>
              </a:extLst>
            </p:cNvPr>
            <p:cNvSpPr/>
            <p:nvPr/>
          </p:nvSpPr>
          <p:spPr>
            <a:xfrm>
              <a:off x="534692" y="201478"/>
              <a:ext cx="193729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8D9F1A07-F892-A18C-6ECC-363A4E6D3341}"/>
                </a:ext>
              </a:extLst>
            </p:cNvPr>
            <p:cNvSpPr/>
            <p:nvPr/>
          </p:nvSpPr>
          <p:spPr>
            <a:xfrm>
              <a:off x="728421" y="201478"/>
              <a:ext cx="193729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CF6F97-1F09-45F7-49FA-AD534D56A760}"/>
                </a:ext>
              </a:extLst>
            </p:cNvPr>
            <p:cNvSpPr/>
            <p:nvPr/>
          </p:nvSpPr>
          <p:spPr>
            <a:xfrm>
              <a:off x="922150" y="201478"/>
              <a:ext cx="193729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E2096BB-30FC-A6B2-04EE-7752B3ADEB78}"/>
                </a:ext>
              </a:extLst>
            </p:cNvPr>
            <p:cNvSpPr/>
            <p:nvPr/>
          </p:nvSpPr>
          <p:spPr>
            <a:xfrm>
              <a:off x="1115879" y="201478"/>
              <a:ext cx="193729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261A576E-5A0A-C0CA-1EC2-16D607585712}"/>
                </a:ext>
              </a:extLst>
            </p:cNvPr>
            <p:cNvSpPr/>
            <p:nvPr/>
          </p:nvSpPr>
          <p:spPr>
            <a:xfrm>
              <a:off x="1309608" y="201478"/>
              <a:ext cx="193729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74CD5070-2856-937F-F8DF-96EB3BECE134}"/>
                </a:ext>
              </a:extLst>
            </p:cNvPr>
            <p:cNvSpPr/>
            <p:nvPr/>
          </p:nvSpPr>
          <p:spPr>
            <a:xfrm>
              <a:off x="1503337" y="201478"/>
              <a:ext cx="193729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2F3E5A7B-E5B0-06FB-539C-FD5ACE8E0F60}"/>
                </a:ext>
              </a:extLst>
            </p:cNvPr>
            <p:cNvSpPr/>
            <p:nvPr/>
          </p:nvSpPr>
          <p:spPr>
            <a:xfrm>
              <a:off x="1690162" y="201478"/>
              <a:ext cx="193728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136DF993-3079-6B22-9094-0566B921E586}"/>
                </a:ext>
              </a:extLst>
            </p:cNvPr>
            <p:cNvSpPr/>
            <p:nvPr/>
          </p:nvSpPr>
          <p:spPr>
            <a:xfrm>
              <a:off x="1883891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88F92FAC-BB78-E601-7847-D5EC83D810F2}"/>
                </a:ext>
              </a:extLst>
            </p:cNvPr>
            <p:cNvSpPr/>
            <p:nvPr/>
          </p:nvSpPr>
          <p:spPr>
            <a:xfrm>
              <a:off x="2077619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EA2AF2E0-9CB9-A6BB-F474-CE6C28CD0529}"/>
                </a:ext>
              </a:extLst>
            </p:cNvPr>
            <p:cNvSpPr/>
            <p:nvPr/>
          </p:nvSpPr>
          <p:spPr>
            <a:xfrm>
              <a:off x="2271348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8DFE23C5-A050-97C2-524C-2CE6CDB785A2}"/>
                </a:ext>
              </a:extLst>
            </p:cNvPr>
            <p:cNvSpPr/>
            <p:nvPr/>
          </p:nvSpPr>
          <p:spPr>
            <a:xfrm>
              <a:off x="2465078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186279E8-3492-EAE7-D43A-5134BFCAA16A}"/>
                </a:ext>
              </a:extLst>
            </p:cNvPr>
            <p:cNvSpPr/>
            <p:nvPr/>
          </p:nvSpPr>
          <p:spPr>
            <a:xfrm>
              <a:off x="2658807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FDD389BF-29D2-35F9-4AA9-1CD75BAAAF12}"/>
                </a:ext>
              </a:extLst>
            </p:cNvPr>
            <p:cNvSpPr/>
            <p:nvPr/>
          </p:nvSpPr>
          <p:spPr>
            <a:xfrm>
              <a:off x="2852535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26587A1C-823D-B9CA-FA3C-366AC9E1CC7E}"/>
                </a:ext>
              </a:extLst>
            </p:cNvPr>
            <p:cNvSpPr/>
            <p:nvPr/>
          </p:nvSpPr>
          <p:spPr>
            <a:xfrm>
              <a:off x="3046265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188E1F00-1F40-9F06-6DCB-87E2B5F5A311}"/>
              </a:ext>
            </a:extLst>
          </p:cNvPr>
          <p:cNvGrpSpPr/>
          <p:nvPr/>
        </p:nvGrpSpPr>
        <p:grpSpPr>
          <a:xfrm>
            <a:off x="221308" y="794573"/>
            <a:ext cx="2437109" cy="185980"/>
            <a:chOff x="-1102298" y="201478"/>
            <a:chExt cx="4342291" cy="185980"/>
          </a:xfrm>
        </p:grpSpPr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3479A966-A5CF-498E-BF66-455560CDC43B}"/>
                </a:ext>
              </a:extLst>
            </p:cNvPr>
            <p:cNvSpPr/>
            <p:nvPr/>
          </p:nvSpPr>
          <p:spPr>
            <a:xfrm>
              <a:off x="-1102298" y="201478"/>
              <a:ext cx="1443260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900" dirty="0">
                  <a:solidFill>
                    <a:schemeClr val="tx1"/>
                  </a:solidFill>
                </a:rPr>
                <a:t>“example.”</a:t>
              </a:r>
              <a:endParaRPr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C1F13F89-A98B-0677-E980-6B0B316AFC02}"/>
                </a:ext>
              </a:extLst>
            </p:cNvPr>
            <p:cNvSpPr/>
            <p:nvPr/>
          </p:nvSpPr>
          <p:spPr>
            <a:xfrm>
              <a:off x="340963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B5CFFFAD-FA4F-2EF0-9576-713DFDF8BC1F}"/>
                </a:ext>
              </a:extLst>
            </p:cNvPr>
            <p:cNvSpPr/>
            <p:nvPr/>
          </p:nvSpPr>
          <p:spPr>
            <a:xfrm>
              <a:off x="534692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C0315C5D-1455-1B1F-C40E-674D5F978E61}"/>
                </a:ext>
              </a:extLst>
            </p:cNvPr>
            <p:cNvSpPr/>
            <p:nvPr/>
          </p:nvSpPr>
          <p:spPr>
            <a:xfrm>
              <a:off x="728421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5F9DE466-26B3-CC0E-8C37-FF3526582013}"/>
                </a:ext>
              </a:extLst>
            </p:cNvPr>
            <p:cNvSpPr/>
            <p:nvPr/>
          </p:nvSpPr>
          <p:spPr>
            <a:xfrm>
              <a:off x="922150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99B8A116-9746-AF1F-BE24-5CDC6B07F697}"/>
                </a:ext>
              </a:extLst>
            </p:cNvPr>
            <p:cNvSpPr/>
            <p:nvPr/>
          </p:nvSpPr>
          <p:spPr>
            <a:xfrm>
              <a:off x="1115879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C817E6ED-3A6C-A726-47C2-79DE7E68ABAE}"/>
                </a:ext>
              </a:extLst>
            </p:cNvPr>
            <p:cNvSpPr/>
            <p:nvPr/>
          </p:nvSpPr>
          <p:spPr>
            <a:xfrm>
              <a:off x="1309608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F0E3CE44-3D39-204A-0363-C0118B268EC9}"/>
                </a:ext>
              </a:extLst>
            </p:cNvPr>
            <p:cNvSpPr/>
            <p:nvPr/>
          </p:nvSpPr>
          <p:spPr>
            <a:xfrm>
              <a:off x="1503337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F859EDED-7396-F61E-8294-4241F7F38E46}"/>
                </a:ext>
              </a:extLst>
            </p:cNvPr>
            <p:cNvSpPr/>
            <p:nvPr/>
          </p:nvSpPr>
          <p:spPr>
            <a:xfrm>
              <a:off x="1690162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B40BE138-27A5-38EB-F1DF-EB13834FA6D9}"/>
                </a:ext>
              </a:extLst>
            </p:cNvPr>
            <p:cNvSpPr/>
            <p:nvPr/>
          </p:nvSpPr>
          <p:spPr>
            <a:xfrm>
              <a:off x="1883891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33678FD8-A550-AB3A-160F-F73F9BB58A0E}"/>
                </a:ext>
              </a:extLst>
            </p:cNvPr>
            <p:cNvSpPr/>
            <p:nvPr/>
          </p:nvSpPr>
          <p:spPr>
            <a:xfrm>
              <a:off x="2077619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34E2B5BD-3569-9231-05BE-1A08E7911C77}"/>
                </a:ext>
              </a:extLst>
            </p:cNvPr>
            <p:cNvSpPr/>
            <p:nvPr/>
          </p:nvSpPr>
          <p:spPr>
            <a:xfrm>
              <a:off x="2271348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B249AA77-F572-587F-98A3-E8D59CFCCA89}"/>
                </a:ext>
              </a:extLst>
            </p:cNvPr>
            <p:cNvSpPr/>
            <p:nvPr/>
          </p:nvSpPr>
          <p:spPr>
            <a:xfrm>
              <a:off x="2465078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452BFA4C-9C56-3F80-E86C-2442B0EB144C}"/>
                </a:ext>
              </a:extLst>
            </p:cNvPr>
            <p:cNvSpPr/>
            <p:nvPr/>
          </p:nvSpPr>
          <p:spPr>
            <a:xfrm>
              <a:off x="2658807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AB0B77AA-4E50-F1A8-6A75-73B6972D9216}"/>
                </a:ext>
              </a:extLst>
            </p:cNvPr>
            <p:cNvSpPr/>
            <p:nvPr/>
          </p:nvSpPr>
          <p:spPr>
            <a:xfrm>
              <a:off x="2852535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E9C10EC9-791F-63CA-C0C0-3825172C3382}"/>
                </a:ext>
              </a:extLst>
            </p:cNvPr>
            <p:cNvSpPr/>
            <p:nvPr/>
          </p:nvSpPr>
          <p:spPr>
            <a:xfrm>
              <a:off x="3046265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DCB184A0-3F4B-8EBB-A350-E444EAAEF0B6}"/>
              </a:ext>
            </a:extLst>
          </p:cNvPr>
          <p:cNvGrpSpPr/>
          <p:nvPr/>
        </p:nvGrpSpPr>
        <p:grpSpPr>
          <a:xfrm>
            <a:off x="221308" y="1287737"/>
            <a:ext cx="2437109" cy="185980"/>
            <a:chOff x="-1102298" y="201478"/>
            <a:chExt cx="4342291" cy="185980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1751F2E4-E81B-469E-CEF6-C65CECD27877}"/>
                </a:ext>
              </a:extLst>
            </p:cNvPr>
            <p:cNvSpPr/>
            <p:nvPr/>
          </p:nvSpPr>
          <p:spPr>
            <a:xfrm>
              <a:off x="-1102298" y="201478"/>
              <a:ext cx="849125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900" dirty="0">
                  <a:solidFill>
                    <a:schemeClr val="tx1"/>
                  </a:solidFill>
                </a:rPr>
                <a:t>“com”</a:t>
              </a:r>
              <a:endParaRPr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5F659B1A-BBC3-72D8-A752-05688B028B49}"/>
                </a:ext>
              </a:extLst>
            </p:cNvPr>
            <p:cNvSpPr/>
            <p:nvPr/>
          </p:nvSpPr>
          <p:spPr>
            <a:xfrm>
              <a:off x="-253169" y="201478"/>
              <a:ext cx="787862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900" dirty="0">
                  <a:solidFill>
                    <a:schemeClr val="tx1"/>
                  </a:solidFill>
                </a:rPr>
                <a:t>“org”</a:t>
              </a:r>
              <a:endParaRPr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B6CB26DF-6C57-CAE6-6C07-6AF2954A3060}"/>
                </a:ext>
              </a:extLst>
            </p:cNvPr>
            <p:cNvSpPr/>
            <p:nvPr/>
          </p:nvSpPr>
          <p:spPr>
            <a:xfrm>
              <a:off x="534692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37BDC274-DD9A-36CD-365A-57630B996073}"/>
                </a:ext>
              </a:extLst>
            </p:cNvPr>
            <p:cNvSpPr/>
            <p:nvPr/>
          </p:nvSpPr>
          <p:spPr>
            <a:xfrm>
              <a:off x="728421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5A692FDC-2421-4931-1971-7CF808170B1C}"/>
                </a:ext>
              </a:extLst>
            </p:cNvPr>
            <p:cNvSpPr/>
            <p:nvPr/>
          </p:nvSpPr>
          <p:spPr>
            <a:xfrm>
              <a:off x="922150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E70FAB2E-AAB2-DC1B-F24F-1931A9A9AEEC}"/>
                </a:ext>
              </a:extLst>
            </p:cNvPr>
            <p:cNvSpPr/>
            <p:nvPr/>
          </p:nvSpPr>
          <p:spPr>
            <a:xfrm>
              <a:off x="1115879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C0172025-308A-A1E1-7760-CAF1656E8931}"/>
                </a:ext>
              </a:extLst>
            </p:cNvPr>
            <p:cNvSpPr/>
            <p:nvPr/>
          </p:nvSpPr>
          <p:spPr>
            <a:xfrm>
              <a:off x="1309608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98BA238A-601B-80A5-5BE6-3E964574C29B}"/>
                </a:ext>
              </a:extLst>
            </p:cNvPr>
            <p:cNvSpPr/>
            <p:nvPr/>
          </p:nvSpPr>
          <p:spPr>
            <a:xfrm>
              <a:off x="1503337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33BA74FD-90CA-6A78-D148-62371E35664B}"/>
                </a:ext>
              </a:extLst>
            </p:cNvPr>
            <p:cNvSpPr/>
            <p:nvPr/>
          </p:nvSpPr>
          <p:spPr>
            <a:xfrm>
              <a:off x="1690162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8EC9B012-0659-8B74-4742-36C3D3177D99}"/>
                </a:ext>
              </a:extLst>
            </p:cNvPr>
            <p:cNvSpPr/>
            <p:nvPr/>
          </p:nvSpPr>
          <p:spPr>
            <a:xfrm>
              <a:off x="1883891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3743C715-1837-A9B9-18FA-EBB8688B0AE9}"/>
                </a:ext>
              </a:extLst>
            </p:cNvPr>
            <p:cNvSpPr/>
            <p:nvPr/>
          </p:nvSpPr>
          <p:spPr>
            <a:xfrm>
              <a:off x="2077619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AD1006E0-2D51-B740-A079-BD8F6427CCFC}"/>
                </a:ext>
              </a:extLst>
            </p:cNvPr>
            <p:cNvSpPr/>
            <p:nvPr/>
          </p:nvSpPr>
          <p:spPr>
            <a:xfrm>
              <a:off x="2271348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98357135-3D2E-F9D8-1340-7CDBA66EB6A4}"/>
                </a:ext>
              </a:extLst>
            </p:cNvPr>
            <p:cNvSpPr/>
            <p:nvPr/>
          </p:nvSpPr>
          <p:spPr>
            <a:xfrm>
              <a:off x="2465078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62772E61-1422-00C9-EB7B-ADD4F926EE1D}"/>
                </a:ext>
              </a:extLst>
            </p:cNvPr>
            <p:cNvSpPr/>
            <p:nvPr/>
          </p:nvSpPr>
          <p:spPr>
            <a:xfrm>
              <a:off x="2658807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8C9333C5-C208-DFF6-1C2E-10A9C56DCCCA}"/>
                </a:ext>
              </a:extLst>
            </p:cNvPr>
            <p:cNvSpPr/>
            <p:nvPr/>
          </p:nvSpPr>
          <p:spPr>
            <a:xfrm>
              <a:off x="2852535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74ABE2E6-AF1B-EA59-A4CB-14030F25EA89}"/>
                </a:ext>
              </a:extLst>
            </p:cNvPr>
            <p:cNvSpPr/>
            <p:nvPr/>
          </p:nvSpPr>
          <p:spPr>
            <a:xfrm>
              <a:off x="3046265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BBA5C028-C217-BAC5-6DC4-E51CE669EEB9}"/>
              </a:ext>
            </a:extLst>
          </p:cNvPr>
          <p:cNvCxnSpPr>
            <a:stCxn id="22" idx="2"/>
            <a:endCxn id="65" idx="0"/>
          </p:cNvCxnSpPr>
          <p:nvPr/>
        </p:nvCxnSpPr>
        <p:spPr>
          <a:xfrm>
            <a:off x="626322" y="371151"/>
            <a:ext cx="0" cy="4234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FBAFEBC7-7BA3-9933-2E7A-82A16361D564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626322" y="980553"/>
            <a:ext cx="0" cy="3071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E1B89777-2EB4-D71A-F4B1-371CD7196472}"/>
              </a:ext>
            </a:extLst>
          </p:cNvPr>
          <p:cNvSpPr txBox="1"/>
          <p:nvPr/>
        </p:nvSpPr>
        <p:spPr>
          <a:xfrm>
            <a:off x="221307" y="8629"/>
            <a:ext cx="580730" cy="150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900" dirty="0"/>
              <a:t>Layer0</a:t>
            </a:r>
            <a:endParaRPr lang="ja-JP" altLang="en-US" sz="900" dirty="0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5E3F652E-4C8E-0474-C672-0A20A40A7120}"/>
              </a:ext>
            </a:extLst>
          </p:cNvPr>
          <p:cNvSpPr txBox="1"/>
          <p:nvPr/>
        </p:nvSpPr>
        <p:spPr>
          <a:xfrm>
            <a:off x="234101" y="600746"/>
            <a:ext cx="580730" cy="150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900" dirty="0"/>
              <a:t>Layer1</a:t>
            </a:r>
            <a:endParaRPr lang="ja-JP" altLang="en-US" sz="900" dirty="0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484F6209-090A-4B8C-571C-4F934682690A}"/>
              </a:ext>
            </a:extLst>
          </p:cNvPr>
          <p:cNvSpPr txBox="1"/>
          <p:nvPr/>
        </p:nvSpPr>
        <p:spPr>
          <a:xfrm>
            <a:off x="236012" y="1101758"/>
            <a:ext cx="580730" cy="150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900" dirty="0"/>
              <a:t>Layer2</a:t>
            </a:r>
            <a:endParaRPr lang="ja-JP" altLang="en-US" sz="900" dirty="0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349974DA-21C6-A951-E2DB-2E8E24286652}"/>
              </a:ext>
            </a:extLst>
          </p:cNvPr>
          <p:cNvSpPr/>
          <p:nvPr/>
        </p:nvSpPr>
        <p:spPr>
          <a:xfrm>
            <a:off x="177907" y="1669776"/>
            <a:ext cx="108730" cy="1859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92A1CC7D-3C4E-0697-F240-78981F763D43}"/>
              </a:ext>
            </a:extLst>
          </p:cNvPr>
          <p:cNvSpPr txBox="1"/>
          <p:nvPr/>
        </p:nvSpPr>
        <p:spPr>
          <a:xfrm>
            <a:off x="329417" y="1685457"/>
            <a:ext cx="1179354" cy="1325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ja-JP" altLang="en-US" sz="800" dirty="0"/>
              <a:t>使用済みレコード領域</a:t>
            </a:r>
          </a:p>
        </p:txBody>
      </p:sp>
      <p:sp>
        <p:nvSpPr>
          <p:cNvPr id="115" name="右中かっこ 114">
            <a:extLst>
              <a:ext uri="{FF2B5EF4-FFF2-40B4-BE49-F238E27FC236}">
                <a16:creationId xmlns:a16="http://schemas.microsoft.com/office/drawing/2014/main" id="{1942A90D-438B-1FF7-FF36-9C6C011377F4}"/>
              </a:ext>
            </a:extLst>
          </p:cNvPr>
          <p:cNvSpPr/>
          <p:nvPr/>
        </p:nvSpPr>
        <p:spPr>
          <a:xfrm rot="16200000">
            <a:off x="1771061" y="-99196"/>
            <a:ext cx="150810" cy="1627080"/>
          </a:xfrm>
          <a:prstGeom prst="rightBrac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41B1D707-D9DA-5B69-DCC9-F14FD9B9F7E8}"/>
              </a:ext>
            </a:extLst>
          </p:cNvPr>
          <p:cNvSpPr txBox="1"/>
          <p:nvPr/>
        </p:nvSpPr>
        <p:spPr>
          <a:xfrm>
            <a:off x="866858" y="500605"/>
            <a:ext cx="2123992" cy="1325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/>
              <a:t>15</a:t>
            </a:r>
            <a:r>
              <a:rPr lang="ja-JP" altLang="en-US" sz="800" dirty="0"/>
              <a:t>レコード分の空き（空間利用率約</a:t>
            </a:r>
            <a:r>
              <a:rPr lang="en-US" altLang="ja-JP" sz="800" dirty="0"/>
              <a:t>6.25%</a:t>
            </a:r>
            <a:r>
              <a:rPr lang="ja-JP" altLang="en-US" sz="800" dirty="0"/>
              <a:t>）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9005890E-B768-4FE8-0113-5D0EC90BF6A5}"/>
              </a:ext>
            </a:extLst>
          </p:cNvPr>
          <p:cNvSpPr txBox="1"/>
          <p:nvPr/>
        </p:nvSpPr>
        <p:spPr>
          <a:xfrm>
            <a:off x="1540224" y="1602739"/>
            <a:ext cx="1179354" cy="1325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ja-JP" altLang="en-US" sz="800" dirty="0"/>
              <a:t>末尾</a:t>
            </a:r>
            <a:r>
              <a:rPr lang="en-US" altLang="ja-JP" sz="800" dirty="0"/>
              <a:t>3byte</a:t>
            </a:r>
            <a:r>
              <a:rPr lang="ja-JP" altLang="en-US" sz="800" dirty="0"/>
              <a:t>が異なる</a:t>
            </a:r>
            <a:r>
              <a:rPr lang="en-US" altLang="ja-JP" sz="800" dirty="0"/>
              <a:t>2</a:t>
            </a:r>
            <a:r>
              <a:rPr lang="ja-JP" altLang="en-US" sz="800" dirty="0"/>
              <a:t>キー</a:t>
            </a:r>
            <a:endParaRPr lang="en-US" altLang="ja-JP" sz="800" dirty="0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239A812D-B247-A87F-9AFD-3811D69359ED}"/>
              </a:ext>
            </a:extLst>
          </p:cNvPr>
          <p:cNvSpPr txBox="1"/>
          <p:nvPr/>
        </p:nvSpPr>
        <p:spPr>
          <a:xfrm>
            <a:off x="1540224" y="1742534"/>
            <a:ext cx="1179354" cy="1340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ja-JP" altLang="en-US" sz="800" dirty="0"/>
              <a:t>・</a:t>
            </a:r>
            <a:r>
              <a:rPr lang="en-US" altLang="ja-JP" sz="800" dirty="0"/>
              <a:t>www.jpn.example.com</a:t>
            </a: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08D8FFC0-289D-FB0A-EDD1-DEF27ACAA95A}"/>
              </a:ext>
            </a:extLst>
          </p:cNvPr>
          <p:cNvSpPr txBox="1"/>
          <p:nvPr/>
        </p:nvSpPr>
        <p:spPr>
          <a:xfrm>
            <a:off x="1540224" y="1876610"/>
            <a:ext cx="1179354" cy="1340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ja-JP" altLang="en-US" sz="800" dirty="0"/>
              <a:t>・</a:t>
            </a:r>
            <a:r>
              <a:rPr lang="en-US" altLang="ja-JP" sz="800" dirty="0"/>
              <a:t>www.jpn.example.org</a:t>
            </a:r>
          </a:p>
        </p:txBody>
      </p:sp>
    </p:spTree>
    <p:extLst>
      <p:ext uri="{BB962C8B-B14F-4D97-AF65-F5344CB8AC3E}">
        <p14:creationId xmlns:p14="http://schemas.microsoft.com/office/powerpoint/2010/main" val="158683708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58DCF"/>
      </a:accent1>
      <a:accent2>
        <a:srgbClr val="E6691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スライド用">
      <a:majorFont>
        <a:latin typeface="Segoe UI"/>
        <a:ea typeface="BIZ UDゴシック"/>
        <a:cs typeface=""/>
      </a:majorFont>
      <a:minorFont>
        <a:latin typeface="Segoe UI"/>
        <a:ea typeface="BIZ UD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accent1">
              <a:lumMod val="50000"/>
            </a:schemeClr>
          </a:solidFill>
        </a:ln>
      </a:spPr>
      <a:bodyPr lIns="0" tIns="0" rIns="0" bIns="0"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20000"/>
          </a:lnSpc>
          <a:spcAft>
            <a:spcPts val="1200"/>
          </a:spcAft>
          <a:buClr>
            <a:schemeClr val="accent6">
              <a:lumMod val="50000"/>
            </a:schemeClr>
          </a:buClr>
          <a:buSzPct val="10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C3B23ECD-4D92-420A-99FA-F63F45A78629}" vid="{F4EB94A5-069B-45B4-8531-84A94754AD1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822</TotalTime>
  <Words>54</Words>
  <Application>Microsoft Office PowerPoint</Application>
  <PresentationFormat>ユーザー設定</PresentationFormat>
  <Paragraphs>13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Arial</vt:lpstr>
      <vt:lpstr>Segoe UI</vt:lpstr>
      <vt:lpstr>Wingdings</vt:lpstr>
      <vt:lpstr>Default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Sugiura Kento</dc:creator>
  <cp:lastModifiedBy>IDO Yu</cp:lastModifiedBy>
  <cp:revision>85</cp:revision>
  <dcterms:created xsi:type="dcterms:W3CDTF">2021-06-07T07:27:46Z</dcterms:created>
  <dcterms:modified xsi:type="dcterms:W3CDTF">2024-07-12T10:31:10Z</dcterms:modified>
</cp:coreProperties>
</file>