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376488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>
        <p:scale>
          <a:sx n="150" d="100"/>
          <a:sy n="150" d="100"/>
        </p:scale>
        <p:origin x="215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60513" y="1143000"/>
            <a:ext cx="373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560513" y="1143000"/>
            <a:ext cx="37369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388934"/>
            <a:ext cx="2583690" cy="827369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6" y="1367054"/>
            <a:ext cx="2595561" cy="458297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216306"/>
            <a:ext cx="2751738" cy="863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449107"/>
            <a:ext cx="2676365" cy="167165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592485"/>
            <a:ext cx="2879725" cy="988553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9" y="1638874"/>
            <a:ext cx="2483763" cy="471371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449107"/>
            <a:ext cx="2676365" cy="16716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202664"/>
            <a:ext cx="1966555" cy="126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6" y="2202664"/>
            <a:ext cx="322517" cy="12652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9D5003B-1AC8-4922-E77D-BA27FF0195E6}"/>
              </a:ext>
            </a:extLst>
          </p:cNvPr>
          <p:cNvSpPr/>
          <p:nvPr/>
        </p:nvSpPr>
        <p:spPr>
          <a:xfrm>
            <a:off x="148167" y="1660285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D3AC46C4-E1FB-7270-82AD-86A41304CB48}"/>
              </a:ext>
            </a:extLst>
          </p:cNvPr>
          <p:cNvSpPr/>
          <p:nvPr/>
        </p:nvSpPr>
        <p:spPr>
          <a:xfrm>
            <a:off x="148167" y="852458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E743DD-D3C1-8298-ACAA-071FE7F391BA}"/>
              </a:ext>
            </a:extLst>
          </p:cNvPr>
          <p:cNvSpPr/>
          <p:nvPr/>
        </p:nvSpPr>
        <p:spPr>
          <a:xfrm>
            <a:off x="148167" y="49058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96" idx="3"/>
            <a:endCxn id="27" idx="0"/>
          </p:cNvCxnSpPr>
          <p:nvPr/>
        </p:nvCxnSpPr>
        <p:spPr>
          <a:xfrm flipH="1">
            <a:off x="1482553" y="249804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楕円 195">
            <a:extLst>
              <a:ext uri="{FF2B5EF4-FFF2-40B4-BE49-F238E27FC236}">
                <a16:creationId xmlns:a16="http://schemas.microsoft.com/office/drawing/2014/main" id="{E5633BDD-0B14-6272-1251-59671AF8C841}"/>
              </a:ext>
            </a:extLst>
          </p:cNvPr>
          <p:cNvSpPr/>
          <p:nvPr/>
        </p:nvSpPr>
        <p:spPr>
          <a:xfrm>
            <a:off x="1661653" y="9616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96" idx="5"/>
            <a:endCxn id="28" idx="0"/>
          </p:cNvCxnSpPr>
          <p:nvPr/>
        </p:nvCxnSpPr>
        <p:spPr>
          <a:xfrm>
            <a:off x="1815293" y="249804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572553" y="539814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9F8F0A-EA1D-30EE-739F-C867AEEA1378}"/>
              </a:ext>
            </a:extLst>
          </p:cNvPr>
          <p:cNvSpPr/>
          <p:nvPr/>
        </p:nvSpPr>
        <p:spPr>
          <a:xfrm>
            <a:off x="1392553" y="468659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BD8CC2-64DE-5E56-D1AD-B90BE3A708B6}"/>
              </a:ext>
            </a:extLst>
          </p:cNvPr>
          <p:cNvSpPr/>
          <p:nvPr/>
        </p:nvSpPr>
        <p:spPr>
          <a:xfrm>
            <a:off x="1950413" y="463199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0C8B06B-020F-7B36-414D-2DCFF6741DB9}"/>
              </a:ext>
            </a:extLst>
          </p:cNvPr>
          <p:cNvCxnSpPr>
            <a:cxnSpLocks/>
            <a:stCxn id="34" idx="3"/>
            <a:endCxn id="37" idx="0"/>
          </p:cNvCxnSpPr>
          <p:nvPr/>
        </p:nvCxnSpPr>
        <p:spPr>
          <a:xfrm flipH="1">
            <a:off x="746909" y="1080263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657D2A40-B9A7-6E66-DED8-3A5AF2726624}"/>
              </a:ext>
            </a:extLst>
          </p:cNvPr>
          <p:cNvSpPr/>
          <p:nvPr/>
        </p:nvSpPr>
        <p:spPr>
          <a:xfrm>
            <a:off x="926009" y="9266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F40EFE4-8AEE-D5EC-863A-1F3DB7215B7A}"/>
              </a:ext>
            </a:extLst>
          </p:cNvPr>
          <p:cNvCxnSpPr>
            <a:cxnSpLocks/>
            <a:stCxn id="34" idx="5"/>
            <a:endCxn id="38" idx="0"/>
          </p:cNvCxnSpPr>
          <p:nvPr/>
        </p:nvCxnSpPr>
        <p:spPr>
          <a:xfrm>
            <a:off x="1079649" y="1080263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96498BE-B7C2-4ABD-18D3-E9DBD98A589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836909" y="1370273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1F86362-5E1E-55C5-E9FA-D327AA6F8B15}"/>
              </a:ext>
            </a:extLst>
          </p:cNvPr>
          <p:cNvSpPr/>
          <p:nvPr/>
        </p:nvSpPr>
        <p:spPr>
          <a:xfrm>
            <a:off x="656909" y="1299118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492F37B-9218-1938-0425-F83E872E43A9}"/>
              </a:ext>
            </a:extLst>
          </p:cNvPr>
          <p:cNvSpPr/>
          <p:nvPr/>
        </p:nvSpPr>
        <p:spPr>
          <a:xfrm>
            <a:off x="1214769" y="1293658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A51C600-6986-2C9F-4DBD-B86DF8B15E03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1635473" y="1080263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2FFC38A-BBE8-61D8-2BE5-92CD7D44111B}"/>
              </a:ext>
            </a:extLst>
          </p:cNvPr>
          <p:cNvSpPr/>
          <p:nvPr/>
        </p:nvSpPr>
        <p:spPr>
          <a:xfrm>
            <a:off x="1814573" y="9266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E8F0E37-1D4F-9486-77A6-65329369A6A4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968213" y="1080263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8750DCD-3D84-20EC-0397-C18F56CD12D3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1725473" y="1370273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DE1FE9C-6E82-646F-45B4-E73D6115F5C9}"/>
              </a:ext>
            </a:extLst>
          </p:cNvPr>
          <p:cNvSpPr/>
          <p:nvPr/>
        </p:nvSpPr>
        <p:spPr>
          <a:xfrm>
            <a:off x="1545473" y="1299118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C2630B0-606E-4B56-3F33-11C051C8D0E8}"/>
              </a:ext>
            </a:extLst>
          </p:cNvPr>
          <p:cNvSpPr/>
          <p:nvPr/>
        </p:nvSpPr>
        <p:spPr>
          <a:xfrm>
            <a:off x="2103333" y="1293658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54F7FF8-B635-A4A2-2D87-A4986E06DCB8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H="1">
            <a:off x="944715" y="1863190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C8CDA54E-C43B-0348-8FA6-59B38FCE7EDD}"/>
              </a:ext>
            </a:extLst>
          </p:cNvPr>
          <p:cNvSpPr/>
          <p:nvPr/>
        </p:nvSpPr>
        <p:spPr>
          <a:xfrm>
            <a:off x="1123815" y="17095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E557EC6-BDB3-8BCF-CCC1-4C859A2CE6E3}"/>
              </a:ext>
            </a:extLst>
          </p:cNvPr>
          <p:cNvCxnSpPr>
            <a:cxnSpLocks/>
            <a:stCxn id="46" idx="5"/>
            <a:endCxn id="50" idx="0"/>
          </p:cNvCxnSpPr>
          <p:nvPr/>
        </p:nvCxnSpPr>
        <p:spPr>
          <a:xfrm>
            <a:off x="1277455" y="1863190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1F0B2E5-7CD9-D01F-A07D-476814C8879C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1034715" y="2153200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3A02E11-7281-0523-9F78-D44180FCDEF3}"/>
              </a:ext>
            </a:extLst>
          </p:cNvPr>
          <p:cNvSpPr/>
          <p:nvPr/>
        </p:nvSpPr>
        <p:spPr>
          <a:xfrm>
            <a:off x="854715" y="2082045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F6A4949-B718-FA56-E867-B8EB70A3A273}"/>
              </a:ext>
            </a:extLst>
          </p:cNvPr>
          <p:cNvSpPr/>
          <p:nvPr/>
        </p:nvSpPr>
        <p:spPr>
          <a:xfrm>
            <a:off x="1412575" y="2076585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8961021-7071-9718-6FD8-C272FAC7D72F}"/>
              </a:ext>
            </a:extLst>
          </p:cNvPr>
          <p:cNvSpPr/>
          <p:nvPr/>
        </p:nvSpPr>
        <p:spPr>
          <a:xfrm>
            <a:off x="2435666" y="1293657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BF90D5A-C89B-B0C8-4368-F2E634F73433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1016009" y="621896"/>
            <a:ext cx="466544" cy="30472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60AF523-CA17-3D7C-3176-9CBDCE2566A2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>
            <a:off x="2040417" y="616436"/>
            <a:ext cx="485253" cy="67722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778F39A-FC05-E277-6836-A4067B7FC01D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 flipH="1">
            <a:off x="1904573" y="616436"/>
            <a:ext cx="135840" cy="31018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CBB9EFC-3C31-03DF-D1FA-17F92CD21F52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 flipH="1">
            <a:off x="1213815" y="1446895"/>
            <a:ext cx="90954" cy="2626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8CDB2A-B050-7751-DB22-AC0E9D4F0AA9}"/>
              </a:ext>
            </a:extLst>
          </p:cNvPr>
          <p:cNvSpPr txBox="1"/>
          <p:nvPr/>
        </p:nvSpPr>
        <p:spPr>
          <a:xfrm>
            <a:off x="245178" y="115758"/>
            <a:ext cx="752867" cy="52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050" dirty="0">
                <a:solidFill>
                  <a:schemeClr val="accent2"/>
                </a:solidFill>
              </a:rPr>
              <a:t>Layer0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050">
                <a:solidFill>
                  <a:schemeClr val="accent2"/>
                </a:solidFill>
              </a:rPr>
              <a:t>0~7 </a:t>
            </a:r>
            <a:endParaRPr lang="en-US" altLang="ja-JP" sz="1050" dirty="0">
              <a:solidFill>
                <a:schemeClr val="accent2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AF8917-E6DE-FE66-A005-96397122E673}"/>
              </a:ext>
            </a:extLst>
          </p:cNvPr>
          <p:cNvSpPr txBox="1"/>
          <p:nvPr/>
        </p:nvSpPr>
        <p:spPr>
          <a:xfrm>
            <a:off x="245180" y="874623"/>
            <a:ext cx="752867" cy="52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050" dirty="0">
                <a:solidFill>
                  <a:schemeClr val="accent2"/>
                </a:solidFill>
              </a:rPr>
              <a:t>Layer1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050" dirty="0">
                <a:solidFill>
                  <a:schemeClr val="accent2"/>
                </a:solidFill>
              </a:rPr>
              <a:t>8~15</a:t>
            </a:r>
            <a:endParaRPr lang="ja-JP" altLang="en-US" sz="1050" dirty="0">
              <a:solidFill>
                <a:schemeClr val="accent2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4E56EE4-FB82-A813-7B16-BBE2FA812274}"/>
              </a:ext>
            </a:extLst>
          </p:cNvPr>
          <p:cNvSpPr txBox="1"/>
          <p:nvPr/>
        </p:nvSpPr>
        <p:spPr>
          <a:xfrm>
            <a:off x="245180" y="1709550"/>
            <a:ext cx="752867" cy="52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050" dirty="0">
                <a:solidFill>
                  <a:schemeClr val="accent2"/>
                </a:solidFill>
              </a:rPr>
              <a:t>Layer2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1050" dirty="0">
                <a:solidFill>
                  <a:schemeClr val="accent2"/>
                </a:solidFill>
              </a:rPr>
              <a:t>16~23</a:t>
            </a:r>
            <a:endParaRPr lang="ja-JP" altLang="en-US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817</TotalTime>
  <Words>7</Words>
  <Application>Microsoft Office PowerPoint</Application>
  <PresentationFormat>ユーザー設定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IDO Yu</cp:lastModifiedBy>
  <cp:revision>86</cp:revision>
  <dcterms:created xsi:type="dcterms:W3CDTF">2021-06-07T07:27:46Z</dcterms:created>
  <dcterms:modified xsi:type="dcterms:W3CDTF">2024-07-12T10:07:11Z</dcterms:modified>
</cp:coreProperties>
</file>