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2879725" cy="1800225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15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50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294620"/>
            <a:ext cx="2583690" cy="626745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8" y="1035561"/>
            <a:ext cx="2595561" cy="347167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4" indent="0" algn="ctr">
              <a:buNone/>
              <a:defRPr sz="389"/>
            </a:lvl2pPr>
            <a:lvl3pPr marL="177648" indent="0" algn="ctr">
              <a:buNone/>
              <a:defRPr sz="350"/>
            </a:lvl3pPr>
            <a:lvl4pPr marL="266473" indent="0" algn="ctr">
              <a:buNone/>
              <a:defRPr sz="311"/>
            </a:lvl4pPr>
            <a:lvl5pPr marL="355298" indent="0" algn="ctr">
              <a:buNone/>
              <a:defRPr sz="311"/>
            </a:lvl5pPr>
            <a:lvl6pPr marL="444121" indent="0" algn="ctr">
              <a:buNone/>
              <a:defRPr sz="311"/>
            </a:lvl6pPr>
            <a:lvl7pPr marL="532946" indent="0" algn="ctr">
              <a:buNone/>
              <a:defRPr sz="311"/>
            </a:lvl7pPr>
            <a:lvl8pPr marL="621771" indent="0" algn="ctr">
              <a:buNone/>
              <a:defRPr sz="311"/>
            </a:lvl8pPr>
            <a:lvl9pPr marL="710595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921367"/>
            <a:ext cx="2751738" cy="654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2879725" cy="255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0" y="340201"/>
            <a:ext cx="2676365" cy="126630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2879725" cy="255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448815"/>
            <a:ext cx="2879725" cy="748844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241468"/>
            <a:ext cx="2483763" cy="357071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4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8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29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4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59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0"/>
            <a:ext cx="2879725" cy="255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0" y="340201"/>
            <a:ext cx="2676365" cy="1266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7" y="1668550"/>
            <a:ext cx="1966555" cy="958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28" y="1668550"/>
            <a:ext cx="322517" cy="9584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8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8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1" indent="-68779" algn="l" defTabSz="177648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5" indent="-70012" algn="l" defTabSz="177648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7" indent="-70012" algn="l" defTabSz="177648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38" indent="-70321" algn="l" defTabSz="177648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4" indent="-44413" algn="l" defTabSz="177648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58" indent="-44413" algn="l" defTabSz="177648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2" indent="-44413" algn="l" defTabSz="177648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08" indent="-44413" algn="l" defTabSz="177648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4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8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3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298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1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46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1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5" algn="l" defTabSz="177648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190" idx="7"/>
          </p:cNvCxnSpPr>
          <p:nvPr/>
        </p:nvCxnSpPr>
        <p:spPr>
          <a:xfrm flipH="1">
            <a:off x="2128197" y="386938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B61FE6B5-CF30-59FE-22C0-56985CF0677B}"/>
              </a:ext>
            </a:extLst>
          </p:cNvPr>
          <p:cNvCxnSpPr>
            <a:cxnSpLocks/>
            <a:stCxn id="190" idx="3"/>
          </p:cNvCxnSpPr>
          <p:nvPr/>
        </p:nvCxnSpPr>
        <p:spPr>
          <a:xfrm flipH="1">
            <a:off x="1932182" y="733071"/>
            <a:ext cx="68735" cy="144585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423A93D1-86E5-9C88-6FCA-060A6872D1C0}"/>
              </a:ext>
            </a:extLst>
          </p:cNvPr>
          <p:cNvCxnSpPr>
            <a:cxnSpLocks/>
            <a:stCxn id="190" idx="5"/>
            <a:endCxn id="212" idx="0"/>
          </p:cNvCxnSpPr>
          <p:nvPr/>
        </p:nvCxnSpPr>
        <p:spPr>
          <a:xfrm>
            <a:off x="2128197" y="733071"/>
            <a:ext cx="210437" cy="193299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E374647-973D-E822-5D9C-71877BBEF359}"/>
              </a:ext>
            </a:extLst>
          </p:cNvPr>
          <p:cNvCxnSpPr>
            <a:cxnSpLocks/>
            <a:endCxn id="212" idx="2"/>
          </p:cNvCxnSpPr>
          <p:nvPr/>
        </p:nvCxnSpPr>
        <p:spPr>
          <a:xfrm>
            <a:off x="1951832" y="1016370"/>
            <a:ext cx="296802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3A6A8DEB-90B0-4160-0271-82C559A9B6DD}"/>
              </a:ext>
            </a:extLst>
          </p:cNvPr>
          <p:cNvSpPr/>
          <p:nvPr/>
        </p:nvSpPr>
        <p:spPr>
          <a:xfrm>
            <a:off x="1974557" y="57943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879257"/>
                  </p:ext>
                </p:extLst>
              </p:nvPr>
            </p:nvGraphicFramePr>
            <p:xfrm>
              <a:off x="1387552" y="76951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879257"/>
                  </p:ext>
                </p:extLst>
              </p:nvPr>
            </p:nvGraphicFramePr>
            <p:xfrm>
              <a:off x="1387552" y="76951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321739" r="-2247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2" name="表 49">
                <a:extLst>
                  <a:ext uri="{FF2B5EF4-FFF2-40B4-BE49-F238E27FC236}">
                    <a16:creationId xmlns:a16="http://schemas.microsoft.com/office/drawing/2014/main" id="{47122BA3-7B49-98D9-8079-A0E74D7DB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310036"/>
                  </p:ext>
                </p:extLst>
              </p:nvPr>
            </p:nvGraphicFramePr>
            <p:xfrm>
              <a:off x="709867" y="971237"/>
              <a:ext cx="536400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2" name="表 49">
                <a:extLst>
                  <a:ext uri="{FF2B5EF4-FFF2-40B4-BE49-F238E27FC236}">
                    <a16:creationId xmlns:a16="http://schemas.microsoft.com/office/drawing/2014/main" id="{47122BA3-7B49-98D9-8079-A0E74D7DB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310036"/>
                  </p:ext>
                </p:extLst>
              </p:nvPr>
            </p:nvGraphicFramePr>
            <p:xfrm>
              <a:off x="709867" y="971237"/>
              <a:ext cx="536400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321739" r="-2247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EC6012D9-F709-943D-2850-4A881838262B}"/>
              </a:ext>
            </a:extLst>
          </p:cNvPr>
          <p:cNvCxnSpPr>
            <a:cxnSpLocks/>
            <a:stCxn id="192" idx="3"/>
            <a:endCxn id="191" idx="1"/>
          </p:cNvCxnSpPr>
          <p:nvPr/>
        </p:nvCxnSpPr>
        <p:spPr>
          <a:xfrm flipV="1">
            <a:off x="1246267" y="1049806"/>
            <a:ext cx="141285" cy="201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C7064252-444E-D462-5061-A41D64D54BC7}"/>
              </a:ext>
            </a:extLst>
          </p:cNvPr>
          <p:cNvCxnSpPr>
            <a:cxnSpLocks/>
          </p:cNvCxnSpPr>
          <p:nvPr/>
        </p:nvCxnSpPr>
        <p:spPr>
          <a:xfrm>
            <a:off x="531676" y="623610"/>
            <a:ext cx="1436252" cy="45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楕円 194">
            <a:extLst>
              <a:ext uri="{FF2B5EF4-FFF2-40B4-BE49-F238E27FC236}">
                <a16:creationId xmlns:a16="http://schemas.microsoft.com/office/drawing/2014/main" id="{000682A2-AA03-DFE8-830D-32B7E24E455A}"/>
              </a:ext>
            </a:extLst>
          </p:cNvPr>
          <p:cNvSpPr/>
          <p:nvPr/>
        </p:nvSpPr>
        <p:spPr>
          <a:xfrm>
            <a:off x="2525608" y="57983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2250083" y="23329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56A820C-3B66-B815-84E1-A0123FC959E7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2340083" y="42041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195" idx="1"/>
          </p:cNvCxnSpPr>
          <p:nvPr/>
        </p:nvCxnSpPr>
        <p:spPr>
          <a:xfrm>
            <a:off x="2403723" y="386938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190" idx="6"/>
            <a:endCxn id="195" idx="2"/>
          </p:cNvCxnSpPr>
          <p:nvPr/>
        </p:nvCxnSpPr>
        <p:spPr>
          <a:xfrm>
            <a:off x="2154557" y="669431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54B52915-3430-ED8A-2855-B78B56DA92EA}"/>
              </a:ext>
            </a:extLst>
          </p:cNvPr>
          <p:cNvCxnSpPr>
            <a:cxnSpLocks/>
            <a:stCxn id="195" idx="5"/>
          </p:cNvCxnSpPr>
          <p:nvPr/>
        </p:nvCxnSpPr>
        <p:spPr>
          <a:xfrm>
            <a:off x="2679248" y="733474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B7AEB28-6DCC-203C-0C5B-73AE39607290}"/>
              </a:ext>
            </a:extLst>
          </p:cNvPr>
          <p:cNvSpPr txBox="1"/>
          <p:nvPr/>
        </p:nvSpPr>
        <p:spPr>
          <a:xfrm>
            <a:off x="2453746" y="925481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09F171F9-2716-FA98-A26A-DD5919409D12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531676" y="323298"/>
            <a:ext cx="1718407" cy="192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95115D00-667E-AEE9-D5E6-C4B9FA8ABF22}"/>
              </a:ext>
            </a:extLst>
          </p:cNvPr>
          <p:cNvCxnSpPr>
            <a:cxnSpLocks/>
          </p:cNvCxnSpPr>
          <p:nvPr/>
        </p:nvCxnSpPr>
        <p:spPr>
          <a:xfrm flipV="1">
            <a:off x="538434" y="804724"/>
            <a:ext cx="835113" cy="14586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7A9B4D2D-DC37-3410-333C-3B7A5A166D77}"/>
              </a:ext>
            </a:extLst>
          </p:cNvPr>
          <p:cNvGrpSpPr/>
          <p:nvPr/>
        </p:nvGrpSpPr>
        <p:grpSpPr>
          <a:xfrm>
            <a:off x="847614" y="42041"/>
            <a:ext cx="1187165" cy="318313"/>
            <a:chOff x="860173" y="1557631"/>
            <a:chExt cx="1030332" cy="411189"/>
          </a:xfrm>
        </p:grpSpPr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EBE8685D-D248-5B24-FFF9-582A77B54D8F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A67D9DF9-639A-0AF4-2F34-9FF887E624DC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64115"/>
              <a:chOff x="3216913" y="957154"/>
              <a:chExt cx="921248" cy="364115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575E8B2D-9258-F7ED-E1B9-B7A863732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0A442368-9ED1-5A8B-1E31-2704BC7EB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48C11677-48E2-5010-B4B7-72E2E9DF7B3E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364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875A8DA-35D7-8518-9016-7C4CCAF6EFFB}"/>
                  </a:ext>
                </a:extLst>
              </p:cNvPr>
              <p:cNvSpPr txBox="1"/>
              <p:nvPr/>
            </p:nvSpPr>
            <p:spPr>
              <a:xfrm>
                <a:off x="3419803" y="1096272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8612196-E255-B25A-A4DA-21B47CC0AA03}"/>
              </a:ext>
            </a:extLst>
          </p:cNvPr>
          <p:cNvCxnSpPr>
            <a:cxnSpLocks/>
            <a:stCxn id="212" idx="6"/>
          </p:cNvCxnSpPr>
          <p:nvPr/>
        </p:nvCxnSpPr>
        <p:spPr>
          <a:xfrm flipH="1" flipV="1">
            <a:off x="2254191" y="971936"/>
            <a:ext cx="174443" cy="4443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88174B08-4A82-AF40-D5B5-ACED46862C4E}"/>
              </a:ext>
            </a:extLst>
          </p:cNvPr>
          <p:cNvSpPr/>
          <p:nvPr/>
        </p:nvSpPr>
        <p:spPr>
          <a:xfrm>
            <a:off x="2248634" y="9263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</a:rPr>
              <a:t>E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2A05DA89-737D-8470-262B-619F9FD20D41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39051" y="956049"/>
            <a:ext cx="170816" cy="29548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" name="表 49">
            <a:extLst>
              <a:ext uri="{FF2B5EF4-FFF2-40B4-BE49-F238E27FC236}">
                <a16:creationId xmlns:a16="http://schemas.microsoft.com/office/drawing/2014/main" id="{E1DCB09C-0372-6854-BB13-45F666752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60693"/>
              </p:ext>
            </p:extLst>
          </p:nvPr>
        </p:nvGraphicFramePr>
        <p:xfrm>
          <a:off x="118460" y="190963"/>
          <a:ext cx="419974" cy="11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799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1AE33882-71B2-E97D-C63C-1B328E222964}"/>
              </a:ext>
            </a:extLst>
          </p:cNvPr>
          <p:cNvSpPr txBox="1"/>
          <p:nvPr/>
        </p:nvSpPr>
        <p:spPr>
          <a:xfrm>
            <a:off x="131959" y="1514271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36B951-E6C2-CEF1-CBDF-1C9B610AA9FD}"/>
              </a:ext>
            </a:extLst>
          </p:cNvPr>
          <p:cNvSpPr txBox="1"/>
          <p:nvPr/>
        </p:nvSpPr>
        <p:spPr>
          <a:xfrm>
            <a:off x="1394344" y="1354809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consolidation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7E98FDB1-C462-B0C3-7D89-528808848EF5}"/>
              </a:ext>
            </a:extLst>
          </p:cNvPr>
          <p:cNvSpPr txBox="1"/>
          <p:nvPr/>
        </p:nvSpPr>
        <p:spPr>
          <a:xfrm>
            <a:off x="545063" y="651201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F9CAE6BE-D85F-F4CC-7C45-89B00B0D98EE}"/>
              </a:ext>
            </a:extLst>
          </p:cNvPr>
          <p:cNvSpPr/>
          <p:nvPr/>
        </p:nvSpPr>
        <p:spPr>
          <a:xfrm rot="3332844">
            <a:off x="536929" y="891734"/>
            <a:ext cx="143231" cy="160087"/>
          </a:xfrm>
          <a:prstGeom prst="arc">
            <a:avLst>
              <a:gd name="adj1" fmla="val 17086364"/>
              <a:gd name="adj2" fmla="val 2618212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7A36225-E1D3-4495-81E7-B812D16A83E5}"/>
              </a:ext>
            </a:extLst>
          </p:cNvPr>
          <p:cNvSpPr txBox="1"/>
          <p:nvPr/>
        </p:nvSpPr>
        <p:spPr>
          <a:xfrm>
            <a:off x="2786919" y="772155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954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729</TotalTime>
  <Words>65</Words>
  <Application>Microsoft Office PowerPoint</Application>
  <PresentationFormat>ユーザー設定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76</cp:revision>
  <dcterms:created xsi:type="dcterms:W3CDTF">2021-06-07T07:27:46Z</dcterms:created>
  <dcterms:modified xsi:type="dcterms:W3CDTF">2023-08-07T17:56:32Z</dcterms:modified>
</cp:coreProperties>
</file>