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28797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384" d="100"/>
          <a:sy n="384" d="100"/>
        </p:scale>
        <p:origin x="169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94620"/>
            <a:ext cx="2159794" cy="626745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945535"/>
            <a:ext cx="2159794" cy="434638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91" indent="0" algn="ctr">
              <a:buNone/>
              <a:defRPr sz="472"/>
            </a:lvl2pPr>
            <a:lvl3pPr marL="215981" indent="0" algn="ctr">
              <a:buNone/>
              <a:defRPr sz="425"/>
            </a:lvl3pPr>
            <a:lvl4pPr marL="323972" indent="0" algn="ctr">
              <a:buNone/>
              <a:defRPr sz="378"/>
            </a:lvl4pPr>
            <a:lvl5pPr marL="431963" indent="0" algn="ctr">
              <a:buNone/>
              <a:defRPr sz="378"/>
            </a:lvl5pPr>
            <a:lvl6pPr marL="539953" indent="0" algn="ctr">
              <a:buNone/>
              <a:defRPr sz="378"/>
            </a:lvl6pPr>
            <a:lvl7pPr marL="647944" indent="0" algn="ctr">
              <a:buNone/>
              <a:defRPr sz="378"/>
            </a:lvl7pPr>
            <a:lvl8pPr marL="755934" indent="0" algn="ctr">
              <a:buNone/>
              <a:defRPr sz="378"/>
            </a:lvl8pPr>
            <a:lvl9pPr marL="863925" indent="0" algn="ctr">
              <a:buNone/>
              <a:defRPr sz="37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95846"/>
            <a:ext cx="620941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95846"/>
            <a:ext cx="1826826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06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3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448807"/>
            <a:ext cx="2483763" cy="74884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204734"/>
            <a:ext cx="2483763" cy="39379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91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98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97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96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95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94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93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9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479227"/>
            <a:ext cx="1223883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479227"/>
            <a:ext cx="1223883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97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846"/>
            <a:ext cx="2483763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441305"/>
            <a:ext cx="1218259" cy="21627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91" indent="0">
              <a:buNone/>
              <a:defRPr sz="472" b="1"/>
            </a:lvl2pPr>
            <a:lvl3pPr marL="215981" indent="0">
              <a:buNone/>
              <a:defRPr sz="425" b="1"/>
            </a:lvl3pPr>
            <a:lvl4pPr marL="323972" indent="0">
              <a:buNone/>
              <a:defRPr sz="378" b="1"/>
            </a:lvl4pPr>
            <a:lvl5pPr marL="431963" indent="0">
              <a:buNone/>
              <a:defRPr sz="378" b="1"/>
            </a:lvl5pPr>
            <a:lvl6pPr marL="539953" indent="0">
              <a:buNone/>
              <a:defRPr sz="378" b="1"/>
            </a:lvl6pPr>
            <a:lvl7pPr marL="647944" indent="0">
              <a:buNone/>
              <a:defRPr sz="378" b="1"/>
            </a:lvl7pPr>
            <a:lvl8pPr marL="755934" indent="0">
              <a:buNone/>
              <a:defRPr sz="378" b="1"/>
            </a:lvl8pPr>
            <a:lvl9pPr marL="863925" indent="0">
              <a:buNone/>
              <a:defRPr sz="3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657582"/>
            <a:ext cx="1218259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441305"/>
            <a:ext cx="1224258" cy="21627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91" indent="0">
              <a:buNone/>
              <a:defRPr sz="472" b="1"/>
            </a:lvl2pPr>
            <a:lvl3pPr marL="215981" indent="0">
              <a:buNone/>
              <a:defRPr sz="425" b="1"/>
            </a:lvl3pPr>
            <a:lvl4pPr marL="323972" indent="0">
              <a:buNone/>
              <a:defRPr sz="378" b="1"/>
            </a:lvl4pPr>
            <a:lvl5pPr marL="431963" indent="0">
              <a:buNone/>
              <a:defRPr sz="378" b="1"/>
            </a:lvl5pPr>
            <a:lvl6pPr marL="539953" indent="0">
              <a:buNone/>
              <a:defRPr sz="378" b="1"/>
            </a:lvl6pPr>
            <a:lvl7pPr marL="647944" indent="0">
              <a:buNone/>
              <a:defRPr sz="378" b="1"/>
            </a:lvl7pPr>
            <a:lvl8pPr marL="755934" indent="0">
              <a:buNone/>
              <a:defRPr sz="378" b="1"/>
            </a:lvl8pPr>
            <a:lvl9pPr marL="863925" indent="0">
              <a:buNone/>
              <a:defRPr sz="37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657582"/>
            <a:ext cx="1224258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9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7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0015"/>
            <a:ext cx="928786" cy="42005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59199"/>
            <a:ext cx="1457861" cy="127932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540067"/>
            <a:ext cx="928786" cy="1000542"/>
          </a:xfrm>
        </p:spPr>
        <p:txBody>
          <a:bodyPr/>
          <a:lstStyle>
            <a:lvl1pPr marL="0" indent="0">
              <a:buNone/>
              <a:defRPr sz="378"/>
            </a:lvl1pPr>
            <a:lvl2pPr marL="107991" indent="0">
              <a:buNone/>
              <a:defRPr sz="331"/>
            </a:lvl2pPr>
            <a:lvl3pPr marL="215981" indent="0">
              <a:buNone/>
              <a:defRPr sz="283"/>
            </a:lvl3pPr>
            <a:lvl4pPr marL="323972" indent="0">
              <a:buNone/>
              <a:defRPr sz="236"/>
            </a:lvl4pPr>
            <a:lvl5pPr marL="431963" indent="0">
              <a:buNone/>
              <a:defRPr sz="236"/>
            </a:lvl5pPr>
            <a:lvl6pPr marL="539953" indent="0">
              <a:buNone/>
              <a:defRPr sz="236"/>
            </a:lvl6pPr>
            <a:lvl7pPr marL="647944" indent="0">
              <a:buNone/>
              <a:defRPr sz="236"/>
            </a:lvl7pPr>
            <a:lvl8pPr marL="755934" indent="0">
              <a:buNone/>
              <a:defRPr sz="236"/>
            </a:lvl8pPr>
            <a:lvl9pPr marL="863925" indent="0">
              <a:buNone/>
              <a:defRPr sz="23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2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0015"/>
            <a:ext cx="928786" cy="420053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59199"/>
            <a:ext cx="1457861" cy="127932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91" indent="0">
              <a:buNone/>
              <a:defRPr sz="661"/>
            </a:lvl2pPr>
            <a:lvl3pPr marL="215981" indent="0">
              <a:buNone/>
              <a:defRPr sz="567"/>
            </a:lvl3pPr>
            <a:lvl4pPr marL="323972" indent="0">
              <a:buNone/>
              <a:defRPr sz="472"/>
            </a:lvl4pPr>
            <a:lvl5pPr marL="431963" indent="0">
              <a:buNone/>
              <a:defRPr sz="472"/>
            </a:lvl5pPr>
            <a:lvl6pPr marL="539953" indent="0">
              <a:buNone/>
              <a:defRPr sz="472"/>
            </a:lvl6pPr>
            <a:lvl7pPr marL="647944" indent="0">
              <a:buNone/>
              <a:defRPr sz="472"/>
            </a:lvl7pPr>
            <a:lvl8pPr marL="755934" indent="0">
              <a:buNone/>
              <a:defRPr sz="472"/>
            </a:lvl8pPr>
            <a:lvl9pPr marL="863925" indent="0">
              <a:buNone/>
              <a:defRPr sz="47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540067"/>
            <a:ext cx="928786" cy="1000542"/>
          </a:xfrm>
        </p:spPr>
        <p:txBody>
          <a:bodyPr/>
          <a:lstStyle>
            <a:lvl1pPr marL="0" indent="0">
              <a:buNone/>
              <a:defRPr sz="378"/>
            </a:lvl1pPr>
            <a:lvl2pPr marL="107991" indent="0">
              <a:buNone/>
              <a:defRPr sz="331"/>
            </a:lvl2pPr>
            <a:lvl3pPr marL="215981" indent="0">
              <a:buNone/>
              <a:defRPr sz="283"/>
            </a:lvl3pPr>
            <a:lvl4pPr marL="323972" indent="0">
              <a:buNone/>
              <a:defRPr sz="236"/>
            </a:lvl4pPr>
            <a:lvl5pPr marL="431963" indent="0">
              <a:buNone/>
              <a:defRPr sz="236"/>
            </a:lvl5pPr>
            <a:lvl6pPr marL="539953" indent="0">
              <a:buNone/>
              <a:defRPr sz="236"/>
            </a:lvl6pPr>
            <a:lvl7pPr marL="647944" indent="0">
              <a:buNone/>
              <a:defRPr sz="236"/>
            </a:lvl7pPr>
            <a:lvl8pPr marL="755934" indent="0">
              <a:buNone/>
              <a:defRPr sz="236"/>
            </a:lvl8pPr>
            <a:lvl9pPr marL="863925" indent="0">
              <a:buNone/>
              <a:defRPr sz="23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3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95846"/>
            <a:ext cx="2483763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479227"/>
            <a:ext cx="2483763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668542"/>
            <a:ext cx="6479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0122-E603-489F-B830-525BFEA5CC6B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668542"/>
            <a:ext cx="6479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8B9B-F719-4D1D-9D55-8369C3973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0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81" rtl="0" eaLnBrk="1" latinLnBrk="0" hangingPunct="1">
        <a:lnSpc>
          <a:spcPct val="90000"/>
        </a:lnSpc>
        <a:spcBef>
          <a:spcPct val="0"/>
        </a:spcBef>
        <a:buNone/>
        <a:defRPr kumimoji="1"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5" indent="-53995" algn="l" defTabSz="21598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977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967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958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949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939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930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920" indent="-53995" algn="l" defTabSz="21598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91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981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972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963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953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944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934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925" algn="l" defTabSz="215981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F0646C-3FB2-4A3B-AC89-D9CA306EBA83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1438802" y="586893"/>
            <a:ext cx="6966" cy="16495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D1EEFE4-2C9F-4A8E-9EE8-E9F4F36A9EE6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 flipH="1">
            <a:off x="1438803" y="204889"/>
            <a:ext cx="538206" cy="209242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33993D-79EA-4789-99E6-2A540E0434FA}"/>
              </a:ext>
            </a:extLst>
          </p:cNvPr>
          <p:cNvSpPr/>
          <p:nvPr/>
        </p:nvSpPr>
        <p:spPr>
          <a:xfrm>
            <a:off x="1352422" y="414131"/>
            <a:ext cx="172762" cy="1727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52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209E9FD-652E-4632-8EBB-9FF9971059EF}"/>
              </a:ext>
            </a:extLst>
          </p:cNvPr>
          <p:cNvSpPr/>
          <p:nvPr/>
        </p:nvSpPr>
        <p:spPr>
          <a:xfrm>
            <a:off x="1977009" y="63545"/>
            <a:ext cx="837754" cy="2826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46" b="1" dirty="0"/>
              <a:t>ルートポインタ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1FE15BA-BD9A-43B5-992B-C7948991FA26}"/>
              </a:ext>
            </a:extLst>
          </p:cNvPr>
          <p:cNvGrpSpPr/>
          <p:nvPr/>
        </p:nvGrpSpPr>
        <p:grpSpPr>
          <a:xfrm>
            <a:off x="686348" y="751851"/>
            <a:ext cx="1498003" cy="418719"/>
            <a:chOff x="1393697" y="1407258"/>
            <a:chExt cx="2809375" cy="785271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2BD3DD-0D5C-4EE5-B4B8-5CFC77F828CB}"/>
                </a:ext>
              </a:extLst>
            </p:cNvPr>
            <p:cNvSpPr/>
            <p:nvPr/>
          </p:nvSpPr>
          <p:spPr>
            <a:xfrm>
              <a:off x="1537449" y="1407258"/>
              <a:ext cx="2560948" cy="7848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746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9594D5F-A6E8-4E92-BC25-39B94CCB8AF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756" y="1407258"/>
              <a:ext cx="0" cy="7848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C659271-05E4-4286-9F34-58559696A477}"/>
                </a:ext>
              </a:extLst>
            </p:cNvPr>
            <p:cNvSpPr txBox="1"/>
            <p:nvPr/>
          </p:nvSpPr>
          <p:spPr>
            <a:xfrm>
              <a:off x="1393697" y="1478235"/>
              <a:ext cx="561576" cy="71429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746" b="1" dirty="0"/>
                <a:t>ヘッダ</a:t>
              </a: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FFAF02E-2F5F-435E-A594-AF6D0AF3B57B}"/>
                </a:ext>
              </a:extLst>
            </p:cNvPr>
            <p:cNvCxnSpPr>
              <a:cxnSpLocks/>
            </p:cNvCxnSpPr>
            <p:nvPr/>
          </p:nvCxnSpPr>
          <p:spPr>
            <a:xfrm>
              <a:off x="1972985" y="1407258"/>
              <a:ext cx="0" cy="7848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BF64E8D-B2BE-4FFA-8C41-0DBC6E6C4AE3}"/>
                </a:ext>
              </a:extLst>
            </p:cNvPr>
            <p:cNvSpPr txBox="1"/>
            <p:nvPr/>
          </p:nvSpPr>
          <p:spPr>
            <a:xfrm>
              <a:off x="1966409" y="1645784"/>
              <a:ext cx="1248213" cy="38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46" b="1" dirty="0"/>
                <a:t>メタデータ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73C55A5-74D5-4CDA-93DE-84D47959A70C}"/>
                </a:ext>
              </a:extLst>
            </p:cNvPr>
            <p:cNvSpPr txBox="1"/>
            <p:nvPr/>
          </p:nvSpPr>
          <p:spPr>
            <a:xfrm>
              <a:off x="3135236" y="1645784"/>
              <a:ext cx="1067836" cy="388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746" b="1" dirty="0"/>
                <a:t>レコード</a:t>
              </a: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0622291-365B-4A74-B793-467C3E3586CF}"/>
              </a:ext>
            </a:extLst>
          </p:cNvPr>
          <p:cNvSpPr/>
          <p:nvPr/>
        </p:nvSpPr>
        <p:spPr>
          <a:xfrm>
            <a:off x="62841" y="874712"/>
            <a:ext cx="172762" cy="1727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52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C313C4A-C247-4247-81A7-05FCCD90D912}"/>
              </a:ext>
            </a:extLst>
          </p:cNvPr>
          <p:cNvSpPr/>
          <p:nvPr/>
        </p:nvSpPr>
        <p:spPr>
          <a:xfrm>
            <a:off x="2642001" y="874712"/>
            <a:ext cx="172762" cy="1727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52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E5CFF3-D8E5-4613-8F4E-A013A13CBF56}"/>
              </a:ext>
            </a:extLst>
          </p:cNvPr>
          <p:cNvCxnSpPr>
            <a:cxnSpLocks/>
            <a:stCxn id="2" idx="3"/>
            <a:endCxn id="42" idx="0"/>
          </p:cNvCxnSpPr>
          <p:nvPr/>
        </p:nvCxnSpPr>
        <p:spPr>
          <a:xfrm>
            <a:off x="1525184" y="500512"/>
            <a:ext cx="1203199" cy="37420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568C205-6BDC-4684-B77B-2E5EE6965E13}"/>
              </a:ext>
            </a:extLst>
          </p:cNvPr>
          <p:cNvCxnSpPr>
            <a:cxnSpLocks/>
            <a:stCxn id="2" idx="1"/>
            <a:endCxn id="41" idx="0"/>
          </p:cNvCxnSpPr>
          <p:nvPr/>
        </p:nvCxnSpPr>
        <p:spPr>
          <a:xfrm flipH="1">
            <a:off x="149222" y="500512"/>
            <a:ext cx="1203199" cy="37420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CF2C887C-5626-46BE-B10F-A2A8410A7768}"/>
              </a:ext>
            </a:extLst>
          </p:cNvPr>
          <p:cNvSpPr/>
          <p:nvPr/>
        </p:nvSpPr>
        <p:spPr>
          <a:xfrm>
            <a:off x="960963" y="1474149"/>
            <a:ext cx="172762" cy="1727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637" tIns="25818" rIns="51637" bIns="25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800" dirty="0"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F094E137-A898-42DB-8372-46F5624607F0}"/>
              </a:ext>
            </a:extLst>
          </p:cNvPr>
          <p:cNvSpPr/>
          <p:nvPr/>
        </p:nvSpPr>
        <p:spPr>
          <a:xfrm>
            <a:off x="1763373" y="1474149"/>
            <a:ext cx="172762" cy="1727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637" tIns="25818" rIns="51637" bIns="25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800" dirty="0"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2F9491F-C084-430D-9D5E-D4A89C3092BE}"/>
              </a:ext>
            </a:extLst>
          </p:cNvPr>
          <p:cNvSpPr/>
          <p:nvPr/>
        </p:nvSpPr>
        <p:spPr>
          <a:xfrm>
            <a:off x="1362168" y="1474149"/>
            <a:ext cx="172762" cy="1727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637" tIns="25818" rIns="51637" bIns="25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800" dirty="0"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A22D0D-1C49-437C-9C62-D32C6569284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1047344" y="1170335"/>
            <a:ext cx="398424" cy="30381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A7DB045-D4CD-4697-834A-CF26D99ACB75}"/>
              </a:ext>
            </a:extLst>
          </p:cNvPr>
          <p:cNvCxnSpPr>
            <a:cxnSpLocks/>
            <a:stCxn id="21" idx="2"/>
            <a:endCxn id="49" idx="0"/>
          </p:cNvCxnSpPr>
          <p:nvPr/>
        </p:nvCxnSpPr>
        <p:spPr>
          <a:xfrm>
            <a:off x="1445768" y="1170335"/>
            <a:ext cx="403986" cy="30381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8259E3A-4534-42BC-B9A3-EE16F944D131}"/>
              </a:ext>
            </a:extLst>
          </p:cNvPr>
          <p:cNvCxnSpPr>
            <a:cxnSpLocks/>
            <a:stCxn id="21" idx="2"/>
            <a:endCxn id="50" idx="0"/>
          </p:cNvCxnSpPr>
          <p:nvPr/>
        </p:nvCxnSpPr>
        <p:spPr>
          <a:xfrm>
            <a:off x="1445769" y="1170335"/>
            <a:ext cx="2781" cy="303814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2CCA2A7-401A-4C6E-98D0-5E10FDEA21BA}"/>
              </a:ext>
            </a:extLst>
          </p:cNvPr>
          <p:cNvSpPr txBox="1"/>
          <p:nvPr/>
        </p:nvSpPr>
        <p:spPr>
          <a:xfrm>
            <a:off x="2192438" y="879038"/>
            <a:ext cx="473206" cy="20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46" b="1" dirty="0"/>
              <a:t>●●●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FE53DE7-238D-4018-95A5-7448E1B6CE34}"/>
              </a:ext>
            </a:extLst>
          </p:cNvPr>
          <p:cNvSpPr txBox="1"/>
          <p:nvPr/>
        </p:nvSpPr>
        <p:spPr>
          <a:xfrm>
            <a:off x="299504" y="879038"/>
            <a:ext cx="473206" cy="20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46" b="1" dirty="0"/>
              <a:t>●●●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C892AB92-2F65-4925-B894-80BD77F3EE12}"/>
              </a:ext>
            </a:extLst>
          </p:cNvPr>
          <p:cNvSpPr/>
          <p:nvPr/>
        </p:nvSpPr>
        <p:spPr>
          <a:xfrm>
            <a:off x="2642001" y="1469224"/>
            <a:ext cx="172762" cy="1727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637" tIns="25818" rIns="51637" bIns="25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800" dirty="0"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A9D9FBD-BDFA-43B9-835E-2E115FCF9465}"/>
              </a:ext>
            </a:extLst>
          </p:cNvPr>
          <p:cNvSpPr/>
          <p:nvPr/>
        </p:nvSpPr>
        <p:spPr>
          <a:xfrm>
            <a:off x="28528" y="383804"/>
            <a:ext cx="2821696" cy="8435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52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9D813C1-7CAE-4637-8855-DEA443D2E92D}"/>
              </a:ext>
            </a:extLst>
          </p:cNvPr>
          <p:cNvSpPr txBox="1"/>
          <p:nvPr/>
        </p:nvSpPr>
        <p:spPr>
          <a:xfrm>
            <a:off x="10942" y="406155"/>
            <a:ext cx="665567" cy="20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46" b="1" dirty="0"/>
              <a:t>内部ノード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F49BF3D-7E65-4951-8E43-A22DBB2CDEB8}"/>
              </a:ext>
            </a:extLst>
          </p:cNvPr>
          <p:cNvCxnSpPr>
            <a:cxnSpLocks/>
            <a:stCxn id="42" idx="2"/>
            <a:endCxn id="64" idx="0"/>
          </p:cNvCxnSpPr>
          <p:nvPr/>
        </p:nvCxnSpPr>
        <p:spPr>
          <a:xfrm>
            <a:off x="2728382" y="1047474"/>
            <a:ext cx="0" cy="42175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1A01E00-FD54-4625-8B7D-87296FDEFB1B}"/>
              </a:ext>
            </a:extLst>
          </p:cNvPr>
          <p:cNvSpPr txBox="1"/>
          <p:nvPr/>
        </p:nvSpPr>
        <p:spPr>
          <a:xfrm>
            <a:off x="1903406" y="1478674"/>
            <a:ext cx="473206" cy="20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46" b="1" dirty="0"/>
              <a:t>●●●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C1C489E-22B0-4217-9FBB-CAD331D0EC5C}"/>
              </a:ext>
            </a:extLst>
          </p:cNvPr>
          <p:cNvSpPr txBox="1"/>
          <p:nvPr/>
        </p:nvSpPr>
        <p:spPr>
          <a:xfrm>
            <a:off x="406689" y="1478674"/>
            <a:ext cx="473206" cy="20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46" b="1" dirty="0"/>
              <a:t>●●●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95E8E74-0467-4BE5-811A-8C1C73C63B5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48394" y="1047474"/>
            <a:ext cx="829" cy="4174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480E898-D0F2-4132-9A4A-F382D2463C1B}"/>
              </a:ext>
            </a:extLst>
          </p:cNvPr>
          <p:cNvSpPr/>
          <p:nvPr/>
        </p:nvSpPr>
        <p:spPr>
          <a:xfrm>
            <a:off x="28528" y="1321692"/>
            <a:ext cx="2821696" cy="414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52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85DACA2-7FE9-4AF0-A7F5-C72F66EDA1C2}"/>
              </a:ext>
            </a:extLst>
          </p:cNvPr>
          <p:cNvSpPr txBox="1"/>
          <p:nvPr/>
        </p:nvSpPr>
        <p:spPr>
          <a:xfrm>
            <a:off x="228541" y="1339823"/>
            <a:ext cx="569387" cy="20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46" b="1" dirty="0"/>
              <a:t>葉ノード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737DAEA-CB31-4389-85FE-14AF8C1780ED}"/>
              </a:ext>
            </a:extLst>
          </p:cNvPr>
          <p:cNvCxnSpPr>
            <a:cxnSpLocks/>
            <a:stCxn id="42" idx="2"/>
            <a:endCxn id="98" idx="7"/>
          </p:cNvCxnSpPr>
          <p:nvPr/>
        </p:nvCxnSpPr>
        <p:spPr>
          <a:xfrm flipH="1">
            <a:off x="2387904" y="1047474"/>
            <a:ext cx="340478" cy="44705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611B4FE4-F287-4863-AC6C-A82B1AE1286C}"/>
              </a:ext>
            </a:extLst>
          </p:cNvPr>
          <p:cNvSpPr/>
          <p:nvPr/>
        </p:nvSpPr>
        <p:spPr>
          <a:xfrm>
            <a:off x="65315" y="1469224"/>
            <a:ext cx="172762" cy="1727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637" tIns="25818" rIns="51637" bIns="25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800" dirty="0"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2F4F0463-DA6D-4391-B92B-BED70369366B}"/>
              </a:ext>
            </a:extLst>
          </p:cNvPr>
          <p:cNvSpPr/>
          <p:nvPr/>
        </p:nvSpPr>
        <p:spPr>
          <a:xfrm>
            <a:off x="2240443" y="1469224"/>
            <a:ext cx="172762" cy="1727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637" tIns="25818" rIns="51637" bIns="258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800" dirty="0"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2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</TotalTime>
  <Words>20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Bold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hiran</dc:creator>
  <cp:lastModifiedBy>hiran</cp:lastModifiedBy>
  <cp:revision>35</cp:revision>
  <dcterms:created xsi:type="dcterms:W3CDTF">2021-12-28T10:02:45Z</dcterms:created>
  <dcterms:modified xsi:type="dcterms:W3CDTF">2023-08-06T12:32:17Z</dcterms:modified>
</cp:coreProperties>
</file>