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952750" cy="1331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281" d="100"/>
          <a:sy n="281" d="100"/>
        </p:scale>
        <p:origin x="83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4.7127286660185751E-2"/>
          <c:w val="0.59018220648427377"/>
          <c:h val="0.7925975066418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Method 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28.340920000000001</c:v>
                </c:pt>
                <c:pt idx="1">
                  <c:v>8.6618659999999998</c:v>
                </c:pt>
                <c:pt idx="2">
                  <c:v>6.8066240000000002</c:v>
                </c:pt>
                <c:pt idx="3">
                  <c:v>5.9603619999999999</c:v>
                </c:pt>
                <c:pt idx="4">
                  <c:v>5.7285139999999997</c:v>
                </c:pt>
                <c:pt idx="5">
                  <c:v>5.4590639999999997</c:v>
                </c:pt>
                <c:pt idx="6">
                  <c:v>5.1017320000000002</c:v>
                </c:pt>
                <c:pt idx="7">
                  <c:v>4.8269520000000004</c:v>
                </c:pt>
                <c:pt idx="8">
                  <c:v>4.0395599999999998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Method B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12.77538</c:v>
                </c:pt>
                <c:pt idx="1">
                  <c:v>3.0458020000000001</c:v>
                </c:pt>
                <c:pt idx="2">
                  <c:v>1.8449759999999999</c:v>
                </c:pt>
                <c:pt idx="3">
                  <c:v>1.1718139999999999</c:v>
                </c:pt>
                <c:pt idx="4">
                  <c:v>1.0917403999999999</c:v>
                </c:pt>
                <c:pt idx="5">
                  <c:v>1.1897139999999999</c:v>
                </c:pt>
                <c:pt idx="6">
                  <c:v>1.2265619999999999</c:v>
                </c:pt>
                <c:pt idx="7">
                  <c:v>1.265666</c:v>
                </c:pt>
                <c:pt idx="8">
                  <c:v>1.1131142000000001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Method C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10.68186</c:v>
                </c:pt>
                <c:pt idx="1">
                  <c:v>6.6436999999999999</c:v>
                </c:pt>
                <c:pt idx="2">
                  <c:v>4.9187479999999999</c:v>
                </c:pt>
                <c:pt idx="3">
                  <c:v>4.4139759999999999</c:v>
                </c:pt>
                <c:pt idx="4">
                  <c:v>3.9789859999999999</c:v>
                </c:pt>
                <c:pt idx="5">
                  <c:v>3.9747680000000001</c:v>
                </c:pt>
                <c:pt idx="6">
                  <c:v>3.8701620000000001</c:v>
                </c:pt>
                <c:pt idx="7">
                  <c:v>3.921672</c:v>
                </c:pt>
                <c:pt idx="8">
                  <c:v>3.3686060000000002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Method D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58.602339999999998</c:v>
                </c:pt>
                <c:pt idx="1">
                  <c:v>16.98272</c:v>
                </c:pt>
                <c:pt idx="2">
                  <c:v>8.4502199999999998</c:v>
                </c:pt>
                <c:pt idx="3">
                  <c:v>5.9308160000000001</c:v>
                </c:pt>
                <c:pt idx="4">
                  <c:v>5.1378620000000002</c:v>
                </c:pt>
                <c:pt idx="5">
                  <c:v>5.0859420000000002</c:v>
                </c:pt>
                <c:pt idx="6">
                  <c:v>5.2147639999999997</c:v>
                </c:pt>
                <c:pt idx="7">
                  <c:v>5.1450360000000002</c:v>
                </c:pt>
                <c:pt idx="8">
                  <c:v>4.1181239999999999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Method E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x"/>
            <c:size val="5"/>
            <c:spPr>
              <a:noFill/>
              <a:ln w="1905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20.199739999999998</c:v>
                </c:pt>
                <c:pt idx="1">
                  <c:v>11.1937</c:v>
                </c:pt>
                <c:pt idx="2">
                  <c:v>5.9162540000000003</c:v>
                </c:pt>
                <c:pt idx="3">
                  <c:v>4.251544</c:v>
                </c:pt>
                <c:pt idx="4">
                  <c:v>3.7699400000000001</c:v>
                </c:pt>
                <c:pt idx="5">
                  <c:v>3.7058680000000002</c:v>
                </c:pt>
                <c:pt idx="6">
                  <c:v>3.7104080000000002</c:v>
                </c:pt>
                <c:pt idx="7">
                  <c:v>3.6282139999999998</c:v>
                </c:pt>
                <c:pt idx="8">
                  <c:v>3.3637959999999998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Method F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star"/>
            <c:size val="5"/>
            <c:spPr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Sheet1!$G$2:$G$10</c:f>
              <c:numCache>
                <c:formatCode>General</c:formatCode>
                <c:ptCount val="9"/>
                <c:pt idx="0">
                  <c:v>17.550899999999999</c:v>
                </c:pt>
                <c:pt idx="1">
                  <c:v>23.02224</c:v>
                </c:pt>
                <c:pt idx="2">
                  <c:v>18.90644</c:v>
                </c:pt>
                <c:pt idx="3">
                  <c:v>17.51146</c:v>
                </c:pt>
                <c:pt idx="4">
                  <c:v>16.13494</c:v>
                </c:pt>
                <c:pt idx="5">
                  <c:v>15.0421</c:v>
                </c:pt>
                <c:pt idx="6">
                  <c:v>12.88008</c:v>
                </c:pt>
                <c:pt idx="7">
                  <c:v>11.099600000000001</c:v>
                </c:pt>
                <c:pt idx="8">
                  <c:v>8.5819539999999996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B9-4250-B558-4984050C97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Method G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1905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171.90559999999999</c:v>
                </c:pt>
                <c:pt idx="1">
                  <c:v>103.2024</c:v>
                </c:pt>
                <c:pt idx="2">
                  <c:v>118.236</c:v>
                </c:pt>
                <c:pt idx="3">
                  <c:v>114.3364</c:v>
                </c:pt>
                <c:pt idx="4">
                  <c:v>114.91379999999999</c:v>
                </c:pt>
                <c:pt idx="5">
                  <c:v>121.6712</c:v>
                </c:pt>
                <c:pt idx="6">
                  <c:v>113.72920000000001</c:v>
                </c:pt>
                <c:pt idx="7">
                  <c:v>97.492019999999997</c:v>
                </c:pt>
                <c:pt idx="8">
                  <c:v>72.255979999999994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112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16"/>
        <c:minorUnit val="8"/>
      </c:valAx>
      <c:valAx>
        <c:axId val="773771647"/>
        <c:scaling>
          <c:logBase val="10"/>
          <c:orientation val="minMax"/>
          <c:min val="0.1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2888360071320046"/>
          <c:y val="4.3265894431909181E-2"/>
          <c:w val="0.26660949529918454"/>
          <c:h val="0.79538136655530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094" y="217978"/>
            <a:ext cx="2214563" cy="463703"/>
          </a:xfrm>
        </p:spPr>
        <p:txBody>
          <a:bodyPr anchor="b"/>
          <a:lstStyle>
            <a:lvl1pPr algn="ctr">
              <a:defRPr sz="11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094" y="699563"/>
            <a:ext cx="2214563" cy="321571"/>
          </a:xfrm>
        </p:spPr>
        <p:txBody>
          <a:bodyPr/>
          <a:lstStyle>
            <a:lvl1pPr marL="0" indent="0" algn="ctr">
              <a:buNone/>
              <a:defRPr sz="466"/>
            </a:lvl1pPr>
            <a:lvl2pPr marL="88788" indent="0" algn="ctr">
              <a:buNone/>
              <a:defRPr sz="388"/>
            </a:lvl2pPr>
            <a:lvl3pPr marL="177576" indent="0" algn="ctr">
              <a:buNone/>
              <a:defRPr sz="350"/>
            </a:lvl3pPr>
            <a:lvl4pPr marL="266365" indent="0" algn="ctr">
              <a:buNone/>
              <a:defRPr sz="311"/>
            </a:lvl4pPr>
            <a:lvl5pPr marL="355153" indent="0" algn="ctr">
              <a:buNone/>
              <a:defRPr sz="311"/>
            </a:lvl5pPr>
            <a:lvl6pPr marL="443941" indent="0" algn="ctr">
              <a:buNone/>
              <a:defRPr sz="311"/>
            </a:lvl6pPr>
            <a:lvl7pPr marL="532729" indent="0" algn="ctr">
              <a:buNone/>
              <a:defRPr sz="311"/>
            </a:lvl7pPr>
            <a:lvl8pPr marL="621518" indent="0" algn="ctr">
              <a:buNone/>
              <a:defRPr sz="311"/>
            </a:lvl8pPr>
            <a:lvl9pPr marL="710306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82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9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3062" y="70912"/>
            <a:ext cx="636687" cy="1128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001" y="70912"/>
            <a:ext cx="1873151" cy="112873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12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18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64" y="332053"/>
            <a:ext cx="2546747" cy="554039"/>
          </a:xfrm>
        </p:spPr>
        <p:txBody>
          <a:bodyPr anchor="b"/>
          <a:lstStyle>
            <a:lvl1pPr>
              <a:defRPr sz="11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64" y="891334"/>
            <a:ext cx="2546747" cy="291356"/>
          </a:xfrm>
        </p:spPr>
        <p:txBody>
          <a:bodyPr/>
          <a:lstStyle>
            <a:lvl1pPr marL="0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1pPr>
            <a:lvl2pPr marL="88788" indent="0">
              <a:buNone/>
              <a:defRPr sz="388">
                <a:solidFill>
                  <a:schemeClr val="tx1">
                    <a:tint val="75000"/>
                  </a:schemeClr>
                </a:solidFill>
              </a:defRPr>
            </a:lvl2pPr>
            <a:lvl3pPr marL="177576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36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153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394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729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518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30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2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001" y="354560"/>
            <a:ext cx="1254919" cy="8450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830" y="354560"/>
            <a:ext cx="1254919" cy="8450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1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70912"/>
            <a:ext cx="2546747" cy="25744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86" y="326504"/>
            <a:ext cx="1249152" cy="160014"/>
          </a:xfrm>
        </p:spPr>
        <p:txBody>
          <a:bodyPr anchor="b"/>
          <a:lstStyle>
            <a:lvl1pPr marL="0" indent="0">
              <a:buNone/>
              <a:defRPr sz="466" b="1"/>
            </a:lvl1pPr>
            <a:lvl2pPr marL="88788" indent="0">
              <a:buNone/>
              <a:defRPr sz="388" b="1"/>
            </a:lvl2pPr>
            <a:lvl3pPr marL="177576" indent="0">
              <a:buNone/>
              <a:defRPr sz="350" b="1"/>
            </a:lvl3pPr>
            <a:lvl4pPr marL="266365" indent="0">
              <a:buNone/>
              <a:defRPr sz="311" b="1"/>
            </a:lvl4pPr>
            <a:lvl5pPr marL="355153" indent="0">
              <a:buNone/>
              <a:defRPr sz="311" b="1"/>
            </a:lvl5pPr>
            <a:lvl6pPr marL="443941" indent="0">
              <a:buNone/>
              <a:defRPr sz="311" b="1"/>
            </a:lvl6pPr>
            <a:lvl7pPr marL="532729" indent="0">
              <a:buNone/>
              <a:defRPr sz="311" b="1"/>
            </a:lvl7pPr>
            <a:lvl8pPr marL="621518" indent="0">
              <a:buNone/>
              <a:defRPr sz="311" b="1"/>
            </a:lvl8pPr>
            <a:lvl9pPr marL="710306" indent="0">
              <a:buNone/>
              <a:defRPr sz="31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86" y="486518"/>
            <a:ext cx="1249152" cy="715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830" y="326504"/>
            <a:ext cx="1255303" cy="160014"/>
          </a:xfrm>
        </p:spPr>
        <p:txBody>
          <a:bodyPr anchor="b"/>
          <a:lstStyle>
            <a:lvl1pPr marL="0" indent="0">
              <a:buNone/>
              <a:defRPr sz="466" b="1"/>
            </a:lvl1pPr>
            <a:lvl2pPr marL="88788" indent="0">
              <a:buNone/>
              <a:defRPr sz="388" b="1"/>
            </a:lvl2pPr>
            <a:lvl3pPr marL="177576" indent="0">
              <a:buNone/>
              <a:defRPr sz="350" b="1"/>
            </a:lvl3pPr>
            <a:lvl4pPr marL="266365" indent="0">
              <a:buNone/>
              <a:defRPr sz="311" b="1"/>
            </a:lvl4pPr>
            <a:lvl5pPr marL="355153" indent="0">
              <a:buNone/>
              <a:defRPr sz="311" b="1"/>
            </a:lvl5pPr>
            <a:lvl6pPr marL="443941" indent="0">
              <a:buNone/>
              <a:defRPr sz="311" b="1"/>
            </a:lvl6pPr>
            <a:lvl7pPr marL="532729" indent="0">
              <a:buNone/>
              <a:defRPr sz="311" b="1"/>
            </a:lvl7pPr>
            <a:lvl8pPr marL="621518" indent="0">
              <a:buNone/>
              <a:defRPr sz="311" b="1"/>
            </a:lvl8pPr>
            <a:lvl9pPr marL="710306" indent="0">
              <a:buNone/>
              <a:defRPr sz="31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830" y="486518"/>
            <a:ext cx="1255303" cy="715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4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55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21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88794"/>
            <a:ext cx="952339" cy="310780"/>
          </a:xfrm>
        </p:spPr>
        <p:txBody>
          <a:bodyPr anchor="b"/>
          <a:lstStyle>
            <a:lvl1pPr>
              <a:defRPr sz="62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303" y="191771"/>
            <a:ext cx="1494830" cy="946522"/>
          </a:xfrm>
        </p:spPr>
        <p:txBody>
          <a:bodyPr/>
          <a:lstStyle>
            <a:lvl1pPr>
              <a:defRPr sz="621"/>
            </a:lvl1pPr>
            <a:lvl2pPr>
              <a:defRPr sz="544"/>
            </a:lvl2pPr>
            <a:lvl3pPr>
              <a:defRPr sz="466"/>
            </a:lvl3pPr>
            <a:lvl4pPr>
              <a:defRPr sz="388"/>
            </a:lvl4pPr>
            <a:lvl5pPr>
              <a:defRPr sz="388"/>
            </a:lvl5pPr>
            <a:lvl6pPr>
              <a:defRPr sz="388"/>
            </a:lvl6pPr>
            <a:lvl7pPr>
              <a:defRPr sz="388"/>
            </a:lvl7pPr>
            <a:lvl8pPr>
              <a:defRPr sz="388"/>
            </a:lvl8pPr>
            <a:lvl9pPr>
              <a:defRPr sz="3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86" y="399574"/>
            <a:ext cx="952339" cy="740260"/>
          </a:xfrm>
        </p:spPr>
        <p:txBody>
          <a:bodyPr/>
          <a:lstStyle>
            <a:lvl1pPr marL="0" indent="0">
              <a:buNone/>
              <a:defRPr sz="311"/>
            </a:lvl1pPr>
            <a:lvl2pPr marL="88788" indent="0">
              <a:buNone/>
              <a:defRPr sz="272"/>
            </a:lvl2pPr>
            <a:lvl3pPr marL="177576" indent="0">
              <a:buNone/>
              <a:defRPr sz="233"/>
            </a:lvl3pPr>
            <a:lvl4pPr marL="266365" indent="0">
              <a:buNone/>
              <a:defRPr sz="194"/>
            </a:lvl4pPr>
            <a:lvl5pPr marL="355153" indent="0">
              <a:buNone/>
              <a:defRPr sz="194"/>
            </a:lvl5pPr>
            <a:lvl6pPr marL="443941" indent="0">
              <a:buNone/>
              <a:defRPr sz="194"/>
            </a:lvl6pPr>
            <a:lvl7pPr marL="532729" indent="0">
              <a:buNone/>
              <a:defRPr sz="194"/>
            </a:lvl7pPr>
            <a:lvl8pPr marL="621518" indent="0">
              <a:buNone/>
              <a:defRPr sz="194"/>
            </a:lvl8pPr>
            <a:lvl9pPr marL="710306" indent="0">
              <a:buNone/>
              <a:defRPr sz="1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18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86" y="88794"/>
            <a:ext cx="952339" cy="310780"/>
          </a:xfrm>
        </p:spPr>
        <p:txBody>
          <a:bodyPr anchor="b"/>
          <a:lstStyle>
            <a:lvl1pPr>
              <a:defRPr sz="62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5303" y="191771"/>
            <a:ext cx="1494830" cy="946522"/>
          </a:xfrm>
        </p:spPr>
        <p:txBody>
          <a:bodyPr anchor="t"/>
          <a:lstStyle>
            <a:lvl1pPr marL="0" indent="0">
              <a:buNone/>
              <a:defRPr sz="621"/>
            </a:lvl1pPr>
            <a:lvl2pPr marL="88788" indent="0">
              <a:buNone/>
              <a:defRPr sz="544"/>
            </a:lvl2pPr>
            <a:lvl3pPr marL="177576" indent="0">
              <a:buNone/>
              <a:defRPr sz="466"/>
            </a:lvl3pPr>
            <a:lvl4pPr marL="266365" indent="0">
              <a:buNone/>
              <a:defRPr sz="388"/>
            </a:lvl4pPr>
            <a:lvl5pPr marL="355153" indent="0">
              <a:buNone/>
              <a:defRPr sz="388"/>
            </a:lvl5pPr>
            <a:lvl6pPr marL="443941" indent="0">
              <a:buNone/>
              <a:defRPr sz="388"/>
            </a:lvl6pPr>
            <a:lvl7pPr marL="532729" indent="0">
              <a:buNone/>
              <a:defRPr sz="388"/>
            </a:lvl7pPr>
            <a:lvl8pPr marL="621518" indent="0">
              <a:buNone/>
              <a:defRPr sz="388"/>
            </a:lvl8pPr>
            <a:lvl9pPr marL="710306" indent="0">
              <a:buNone/>
              <a:defRPr sz="38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86" y="399574"/>
            <a:ext cx="952339" cy="740260"/>
          </a:xfrm>
        </p:spPr>
        <p:txBody>
          <a:bodyPr/>
          <a:lstStyle>
            <a:lvl1pPr marL="0" indent="0">
              <a:buNone/>
              <a:defRPr sz="311"/>
            </a:lvl1pPr>
            <a:lvl2pPr marL="88788" indent="0">
              <a:buNone/>
              <a:defRPr sz="272"/>
            </a:lvl2pPr>
            <a:lvl3pPr marL="177576" indent="0">
              <a:buNone/>
              <a:defRPr sz="233"/>
            </a:lvl3pPr>
            <a:lvl4pPr marL="266365" indent="0">
              <a:buNone/>
              <a:defRPr sz="194"/>
            </a:lvl4pPr>
            <a:lvl5pPr marL="355153" indent="0">
              <a:buNone/>
              <a:defRPr sz="194"/>
            </a:lvl5pPr>
            <a:lvl6pPr marL="443941" indent="0">
              <a:buNone/>
              <a:defRPr sz="194"/>
            </a:lvl6pPr>
            <a:lvl7pPr marL="532729" indent="0">
              <a:buNone/>
              <a:defRPr sz="194"/>
            </a:lvl7pPr>
            <a:lvl8pPr marL="621518" indent="0">
              <a:buNone/>
              <a:defRPr sz="194"/>
            </a:lvl8pPr>
            <a:lvl9pPr marL="710306" indent="0">
              <a:buNone/>
              <a:defRPr sz="1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6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002" y="70912"/>
            <a:ext cx="2546747" cy="25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002" y="354560"/>
            <a:ext cx="2546747" cy="845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001" y="1234486"/>
            <a:ext cx="664369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C26D-2879-44C1-A7E8-03443A36CBFD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8099" y="1234486"/>
            <a:ext cx="996553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5380" y="1234486"/>
            <a:ext cx="664369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0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77576" rtl="0" eaLnBrk="1" latinLnBrk="0" hangingPunct="1">
        <a:lnSpc>
          <a:spcPct val="90000"/>
        </a:lnSpc>
        <a:spcBef>
          <a:spcPct val="0"/>
        </a:spcBef>
        <a:buNone/>
        <a:defRPr kumimoji="1" sz="8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94" indent="-44394" algn="l" defTabSz="177576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kumimoji="1" sz="544" kern="1200">
          <a:solidFill>
            <a:schemeClr val="tx1"/>
          </a:solidFill>
          <a:latin typeface="+mn-lt"/>
          <a:ea typeface="+mn-ea"/>
          <a:cs typeface="+mn-cs"/>
        </a:defRPr>
      </a:lvl1pPr>
      <a:lvl2pPr marL="133182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466" kern="1200">
          <a:solidFill>
            <a:schemeClr val="tx1"/>
          </a:solidFill>
          <a:latin typeface="+mn-lt"/>
          <a:ea typeface="+mn-ea"/>
          <a:cs typeface="+mn-cs"/>
        </a:defRPr>
      </a:lvl2pPr>
      <a:lvl3pPr marL="221971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88" kern="1200">
          <a:solidFill>
            <a:schemeClr val="tx1"/>
          </a:solidFill>
          <a:latin typeface="+mn-lt"/>
          <a:ea typeface="+mn-ea"/>
          <a:cs typeface="+mn-cs"/>
        </a:defRPr>
      </a:lvl3pPr>
      <a:lvl4pPr marL="310759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99547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88335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124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5912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4700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788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576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365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153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3941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729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518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306" algn="l" defTabSz="177576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5700F7A-B686-FF7C-B6A8-4D9D64D5F157}"/>
              </a:ext>
            </a:extLst>
          </p:cNvPr>
          <p:cNvGrpSpPr/>
          <p:nvPr/>
        </p:nvGrpSpPr>
        <p:grpSpPr>
          <a:xfrm>
            <a:off x="-8180" y="-16649"/>
            <a:ext cx="2960930" cy="1348562"/>
            <a:chOff x="-8180" y="-16649"/>
            <a:chExt cx="2960930" cy="1495210"/>
          </a:xfrm>
        </p:grpSpPr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DCBC47AD-2D4C-6FE8-B309-662ECA8B62A6}"/>
                </a:ext>
              </a:extLst>
            </p:cNvPr>
            <p:cNvCxnSpPr>
              <a:cxnSpLocks/>
            </p:cNvCxnSpPr>
            <p:nvPr/>
          </p:nvCxnSpPr>
          <p:spPr>
            <a:xfrm>
              <a:off x="1290485" y="50630"/>
              <a:ext cx="0" cy="111291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0227119-989F-0C1D-FDFF-70E6B0C06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21616341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6CF1355-6388-2E39-E000-F4B6C58FA1FF}"/>
                </a:ext>
              </a:extLst>
            </p:cNvPr>
            <p:cNvSpPr txBox="1"/>
            <p:nvPr/>
          </p:nvSpPr>
          <p:spPr>
            <a:xfrm>
              <a:off x="455876" y="1355450"/>
              <a:ext cx="168037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# of threads</a:t>
              </a:r>
              <a:endParaRPr kumimoji="1" lang="ja-JP" altLang="en-US" sz="800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913D8C-46CD-536E-8651-FED9A94857DC}"/>
                </a:ext>
              </a:extLst>
            </p:cNvPr>
            <p:cNvSpPr txBox="1"/>
            <p:nvPr/>
          </p:nvSpPr>
          <p:spPr>
            <a:xfrm rot="16200000">
              <a:off x="-528259" y="594213"/>
              <a:ext cx="116326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Throughput [</a:t>
              </a:r>
              <a:r>
                <a:rPr kumimoji="1" lang="en-US" altLang="ja-JP" sz="8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800" dirty="0">
                <a:latin typeface="Cambria Math" panose="02040503050406030204" pitchFamily="18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68E4D30-E53E-1EFA-F090-476C4782C390}"/>
                </a:ext>
              </a:extLst>
            </p:cNvPr>
            <p:cNvSpPr txBox="1"/>
            <p:nvPr/>
          </p:nvSpPr>
          <p:spPr>
            <a:xfrm>
              <a:off x="1313812" y="53836"/>
              <a:ext cx="18641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HT</a:t>
              </a:r>
              <a:endParaRPr kumimoji="1" lang="ja-JP" altLang="en-US" sz="8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</TotalTime>
  <Words>10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SUGIURA Kento</cp:lastModifiedBy>
  <cp:revision>22</cp:revision>
  <dcterms:created xsi:type="dcterms:W3CDTF">2021-06-07T07:27:46Z</dcterms:created>
  <dcterms:modified xsi:type="dcterms:W3CDTF">2023-01-30T06:44:28Z</dcterms:modified>
</cp:coreProperties>
</file>