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7" r:id="rId2"/>
  </p:sldIdLst>
  <p:sldSz cx="5759450" cy="2700338"/>
  <p:notesSz cx="6858000" cy="9144000"/>
  <p:defaultTextStyle>
    <a:defPPr>
      <a:defRPr lang="ja-JP"/>
    </a:defPPr>
    <a:lvl1pPr marL="0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1pPr>
    <a:lvl2pPr marL="506462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2pPr>
    <a:lvl3pPr marL="1012924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3pPr>
    <a:lvl4pPr marL="1519385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4pPr>
    <a:lvl5pPr marL="2025847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5pPr>
    <a:lvl6pPr marL="2532309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6pPr>
    <a:lvl7pPr marL="3038770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7pPr>
    <a:lvl8pPr marL="3545231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8pPr>
    <a:lvl9pPr marL="4051694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251" d="100"/>
          <a:sy n="251" d="100"/>
        </p:scale>
        <p:origin x="76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2023/8/20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1143000"/>
            <a:ext cx="6581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1pPr>
    <a:lvl2pPr marL="506462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2pPr>
    <a:lvl3pPr marL="1012924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3pPr>
    <a:lvl4pPr marL="1519385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4pPr>
    <a:lvl5pPr marL="2025847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5pPr>
    <a:lvl6pPr marL="2532309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6pPr>
    <a:lvl7pPr marL="3038770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7pPr>
    <a:lvl8pPr marL="3545231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8pPr>
    <a:lvl9pPr marL="4051694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8113" y="1143000"/>
            <a:ext cx="658177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42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974" y="441941"/>
            <a:ext cx="5167380" cy="940118"/>
          </a:xfrm>
          <a:noFill/>
        </p:spPr>
        <p:txBody>
          <a:bodyPr lIns="0" tIns="0" rIns="0" bIns="0" anchor="b"/>
          <a:lstStyle>
            <a:lvl1pPr algn="l">
              <a:defRPr sz="1072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972" y="1553345"/>
            <a:ext cx="5191124" cy="520751"/>
          </a:xfrm>
        </p:spPr>
        <p:txBody>
          <a:bodyPr lIns="0"/>
          <a:lstStyle>
            <a:lvl1pPr marL="0" indent="0" algn="l">
              <a:buNone/>
              <a:defRPr sz="430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1688" indent="0" algn="ctr">
              <a:buNone/>
              <a:defRPr sz="358"/>
            </a:lvl2pPr>
            <a:lvl3pPr marL="163376" indent="0" algn="ctr">
              <a:buNone/>
              <a:defRPr sz="322"/>
            </a:lvl3pPr>
            <a:lvl4pPr marL="245064" indent="0" algn="ctr">
              <a:buNone/>
              <a:defRPr sz="286"/>
            </a:lvl4pPr>
            <a:lvl5pPr marL="326752" indent="0" algn="ctr">
              <a:buNone/>
              <a:defRPr sz="286"/>
            </a:lvl5pPr>
            <a:lvl6pPr marL="408438" indent="0" algn="ctr">
              <a:buNone/>
              <a:defRPr sz="286"/>
            </a:lvl6pPr>
            <a:lvl7pPr marL="490126" indent="0" algn="ctr">
              <a:buNone/>
              <a:defRPr sz="286"/>
            </a:lvl7pPr>
            <a:lvl8pPr marL="571814" indent="0" algn="ctr">
              <a:buNone/>
              <a:defRPr sz="286"/>
            </a:lvl8pPr>
            <a:lvl9pPr marL="653502" indent="0" algn="ctr">
              <a:buNone/>
              <a:defRPr sz="28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55983" y="1382060"/>
            <a:ext cx="5503474" cy="981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2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" y="9"/>
            <a:ext cx="5759450" cy="382725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3367" y="510302"/>
            <a:ext cx="5352730" cy="189945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" y="9"/>
            <a:ext cx="5759450" cy="382725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" y="673230"/>
            <a:ext cx="5759450" cy="1123267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1072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71" y="1862210"/>
            <a:ext cx="4967526" cy="535607"/>
          </a:xfrm>
        </p:spPr>
        <p:txBody>
          <a:bodyPr/>
          <a:lstStyle>
            <a:lvl1pPr marL="0" indent="0">
              <a:buNone/>
              <a:defRPr sz="430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1688" indent="0">
              <a:buNone/>
              <a:defRPr sz="358">
                <a:solidFill>
                  <a:schemeClr val="tx1">
                    <a:tint val="75000"/>
                  </a:schemeClr>
                </a:solidFill>
              </a:defRPr>
            </a:lvl2pPr>
            <a:lvl3pPr marL="163376" indent="0">
              <a:buNone/>
              <a:defRPr sz="322">
                <a:solidFill>
                  <a:schemeClr val="tx1">
                    <a:tint val="75000"/>
                  </a:schemeClr>
                </a:solidFill>
              </a:defRPr>
            </a:lvl3pPr>
            <a:lvl4pPr marL="245064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4pPr>
            <a:lvl5pPr marL="326752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5pPr>
            <a:lvl6pPr marL="408438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6pPr>
            <a:lvl7pPr marL="490126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7pPr>
            <a:lvl8pPr marL="571814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8pPr>
            <a:lvl9pPr marL="653502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" y="9"/>
            <a:ext cx="5759450" cy="3827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67" y="510302"/>
            <a:ext cx="5352730" cy="18994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179" y="2502835"/>
            <a:ext cx="3933110" cy="143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2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1056" y="2502835"/>
            <a:ext cx="645036" cy="1437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358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63376" rtl="0" eaLnBrk="1" latinLnBrk="0" hangingPunct="1">
        <a:lnSpc>
          <a:spcPct val="90000"/>
        </a:lnSpc>
        <a:spcBef>
          <a:spcPct val="0"/>
        </a:spcBef>
        <a:buNone/>
        <a:defRPr kumimoji="1" sz="644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4388" indent="-64388" algn="l" defTabSz="163376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3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27640" indent="-63254" algn="l" defTabSz="163376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3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192028" indent="-64388" algn="l" defTabSz="163376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3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56416" indent="-64388" algn="l" defTabSz="163376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3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321086" indent="-64672" algn="l" defTabSz="163376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3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449282" indent="-40844" algn="l" defTabSz="163376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6pPr>
      <a:lvl7pPr marL="530970" indent="-40844" algn="l" defTabSz="163376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7pPr>
      <a:lvl8pPr marL="612656" indent="-40844" algn="l" defTabSz="163376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8pPr>
      <a:lvl9pPr marL="694346" indent="-40844" algn="l" defTabSz="163376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1pPr>
      <a:lvl2pPr marL="81688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2pPr>
      <a:lvl3pPr marL="163376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3pPr>
      <a:lvl4pPr marL="245064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4pPr>
      <a:lvl5pPr marL="326752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5pPr>
      <a:lvl6pPr marL="408438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6pPr>
      <a:lvl7pPr marL="490126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7pPr>
      <a:lvl8pPr marL="571814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8pPr>
      <a:lvl9pPr marL="653502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E3E87C5-D1B5-432A-94DB-85C56AB32CEC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3465323" y="812204"/>
            <a:ext cx="281790" cy="1270660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表 49">
                <a:extLst>
                  <a:ext uri="{FF2B5EF4-FFF2-40B4-BE49-F238E27FC236}">
                    <a16:creationId xmlns:a16="http://schemas.microsoft.com/office/drawing/2014/main" id="{094AAECD-E3F7-4165-ADD2-487B9A1B89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4695853"/>
                  </p:ext>
                </p:extLst>
              </p:nvPr>
            </p:nvGraphicFramePr>
            <p:xfrm>
              <a:off x="3693449" y="2082864"/>
              <a:ext cx="538001" cy="56058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00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E: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endParaRPr kumimoji="1" lang="ja-JP" altLang="en-US" sz="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表 49">
                <a:extLst>
                  <a:ext uri="{FF2B5EF4-FFF2-40B4-BE49-F238E27FC236}">
                    <a16:creationId xmlns:a16="http://schemas.microsoft.com/office/drawing/2014/main" id="{094AAECD-E3F7-4165-ADD2-487B9A1B89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4695853"/>
                  </p:ext>
                </p:extLst>
              </p:nvPr>
            </p:nvGraphicFramePr>
            <p:xfrm>
              <a:off x="3693449" y="2082864"/>
              <a:ext cx="538001" cy="56058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00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E: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1" t="-317391" r="-2222" b="-3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 49">
                <a:extLst>
                  <a:ext uri="{FF2B5EF4-FFF2-40B4-BE49-F238E27FC236}">
                    <a16:creationId xmlns:a16="http://schemas.microsoft.com/office/drawing/2014/main" id="{5B29E0EC-C082-4C23-901D-FEA61CA1D9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9031619"/>
                  </p:ext>
                </p:extLst>
              </p:nvPr>
            </p:nvGraphicFramePr>
            <p:xfrm>
              <a:off x="2613175" y="1179374"/>
              <a:ext cx="536400" cy="562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799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800" b="1" i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  <m:sup>
                                  <m:r>
                                    <a:rPr kumimoji="1" lang="en-US" altLang="ja-JP" sz="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endParaRPr kumimoji="1" lang="ja-JP" altLang="en-US" sz="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 49">
                <a:extLst>
                  <a:ext uri="{FF2B5EF4-FFF2-40B4-BE49-F238E27FC236}">
                    <a16:creationId xmlns:a16="http://schemas.microsoft.com/office/drawing/2014/main" id="{5B29E0EC-C082-4C23-901D-FEA61CA1D9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9031619"/>
                  </p:ext>
                </p:extLst>
              </p:nvPr>
            </p:nvGraphicFramePr>
            <p:xfrm>
              <a:off x="2613175" y="1179374"/>
              <a:ext cx="536400" cy="562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224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24" t="-12500" r="-2247" b="-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24" t="-317391" r="-2247" b="-3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05E0A1DA-968A-2C5B-3A5C-6B1A98910278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982012" y="402430"/>
            <a:ext cx="2605198" cy="2631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3A38CD67-B8A6-907B-F0AE-F921C7A34C36}"/>
              </a:ext>
            </a:extLst>
          </p:cNvPr>
          <p:cNvCxnSpPr>
            <a:cxnSpLocks/>
          </p:cNvCxnSpPr>
          <p:nvPr/>
        </p:nvCxnSpPr>
        <p:spPr>
          <a:xfrm>
            <a:off x="3146277" y="1228302"/>
            <a:ext cx="1629040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25F8E4A3-0979-CF72-E869-4A9B9A81C14B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2881375" y="1742054"/>
            <a:ext cx="803976" cy="340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93DC7206-0A7C-934F-2898-91C9EDF08AD1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4227053" y="1742255"/>
            <a:ext cx="816464" cy="3406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BB15B567-F010-4DA2-BE8D-59A889B04931}"/>
              </a:ext>
            </a:extLst>
          </p:cNvPr>
          <p:cNvGrpSpPr/>
          <p:nvPr/>
        </p:nvGrpSpPr>
        <p:grpSpPr>
          <a:xfrm>
            <a:off x="2291988" y="38362"/>
            <a:ext cx="1187166" cy="297394"/>
            <a:chOff x="860173" y="1557631"/>
            <a:chExt cx="1030332" cy="384165"/>
          </a:xfrm>
        </p:grpSpPr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F290CA51-091C-4D8B-B345-6652D74984F7}"/>
                </a:ext>
              </a:extLst>
            </p:cNvPr>
            <p:cNvSpPr/>
            <p:nvPr/>
          </p:nvSpPr>
          <p:spPr>
            <a:xfrm>
              <a:off x="860173" y="1557631"/>
              <a:ext cx="1030332" cy="384165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58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483FA30E-4578-41B9-B32E-E10E876F549B}"/>
                </a:ext>
              </a:extLst>
            </p:cNvPr>
            <p:cNvGrpSpPr/>
            <p:nvPr/>
          </p:nvGrpSpPr>
          <p:grpSpPr>
            <a:xfrm>
              <a:off x="928906" y="1604705"/>
              <a:ext cx="921248" cy="312395"/>
              <a:chOff x="3216913" y="957154"/>
              <a:chExt cx="921248" cy="312395"/>
            </a:xfrm>
          </p:grpSpPr>
          <p:cxnSp>
            <p:nvCxnSpPr>
              <p:cNvPr id="37" name="直線矢印コネクタ 36">
                <a:extLst>
                  <a:ext uri="{FF2B5EF4-FFF2-40B4-BE49-F238E27FC236}">
                    <a16:creationId xmlns:a16="http://schemas.microsoft.com/office/drawing/2014/main" id="{2CEDD64F-C411-423F-A78F-FBC15BDCC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913" y="1054771"/>
                <a:ext cx="15832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67DEDBF5-1691-476A-8BAE-F6F5B4B3DF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913" y="1193890"/>
                <a:ext cx="158327" cy="0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F030991-756E-4397-89D7-9AEB2CF44DC0}"/>
                  </a:ext>
                </a:extLst>
              </p:cNvPr>
              <p:cNvSpPr txBox="1"/>
              <p:nvPr/>
            </p:nvSpPr>
            <p:spPr>
              <a:xfrm>
                <a:off x="3419804" y="957154"/>
                <a:ext cx="718357" cy="173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608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:r>
                  <a:rPr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Physical pointer</a:t>
                </a:r>
                <a:endParaRPr lang="ja-JP" altLang="en-US" sz="8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C287DE2-D2F4-4656-A33B-803D0D547F34}"/>
                  </a:ext>
                </a:extLst>
              </p:cNvPr>
              <p:cNvSpPr txBox="1"/>
              <p:nvPr/>
            </p:nvSpPr>
            <p:spPr>
              <a:xfrm>
                <a:off x="3419804" y="1096272"/>
                <a:ext cx="718357" cy="173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608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:r>
                  <a:rPr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Logical pointer</a:t>
                </a:r>
                <a:endParaRPr lang="ja-JP" altLang="en-US" sz="800" dirty="0">
                  <a:latin typeface="Cambria Math" panose="02040503050406030204" pitchFamily="18" charset="0"/>
                </a:endParaRPr>
              </a:p>
            </p:txBody>
          </p:sp>
        </p:grpSp>
      </p:grpSp>
      <p:graphicFrame>
        <p:nvGraphicFramePr>
          <p:cNvPr id="41" name="表 49">
            <a:extLst>
              <a:ext uri="{FF2B5EF4-FFF2-40B4-BE49-F238E27FC236}">
                <a16:creationId xmlns:a16="http://schemas.microsoft.com/office/drawing/2014/main" id="{E732AB25-A515-4089-A6D7-50CF82F13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890530"/>
              </p:ext>
            </p:extLst>
          </p:nvPr>
        </p:nvGraphicFramePr>
        <p:xfrm>
          <a:off x="562038" y="332174"/>
          <a:ext cx="419974" cy="1102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974">
                  <a:extLst>
                    <a:ext uri="{9D8B030D-6E8A-4147-A177-3AD203B41FA5}">
                      <a16:colId xmlns:a16="http://schemas.microsoft.com/office/drawing/2014/main" val="1391329631"/>
                    </a:ext>
                  </a:extLst>
                </a:gridCol>
              </a:tblGrid>
              <a:tr h="2620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Mapping table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25622"/>
                  </a:ext>
                </a:extLst>
              </a:tr>
              <a:tr h="1401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12955"/>
                  </a:ext>
                </a:extLst>
              </a:tr>
              <a:tr h="1401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59369"/>
                  </a:ext>
                </a:extLst>
              </a:tr>
              <a:tr h="1401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383632"/>
                  </a:ext>
                </a:extLst>
              </a:tr>
              <a:tr h="1401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D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59983"/>
                  </a:ext>
                </a:extLst>
              </a:tr>
              <a:tr h="1401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E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89120"/>
                  </a:ext>
                </a:extLst>
              </a:tr>
              <a:tr h="1401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...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70832"/>
                  </a:ext>
                </a:extLst>
              </a:tr>
            </a:tbl>
          </a:graphicData>
        </a:graphic>
      </p:graphicFrame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5607518-0DE1-4607-B7C5-50C5A7F5BF3D}"/>
              </a:ext>
            </a:extLst>
          </p:cNvPr>
          <p:cNvCxnSpPr>
            <a:cxnSpLocks/>
            <a:stCxn id="47" idx="3"/>
            <a:endCxn id="45" idx="7"/>
          </p:cNvCxnSpPr>
          <p:nvPr/>
        </p:nvCxnSpPr>
        <p:spPr>
          <a:xfrm flipH="1">
            <a:off x="3465324" y="466073"/>
            <a:ext cx="148246" cy="218854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DD408FF-F3F5-4C17-B591-12865B0EE7ED}"/>
              </a:ext>
            </a:extLst>
          </p:cNvPr>
          <p:cNvCxnSpPr>
            <a:cxnSpLocks/>
          </p:cNvCxnSpPr>
          <p:nvPr/>
        </p:nvCxnSpPr>
        <p:spPr>
          <a:xfrm flipH="1">
            <a:off x="3242399" y="826112"/>
            <a:ext cx="98347" cy="110432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F310ED8A-ED21-45FE-8C3E-ABAC09BBA964}"/>
              </a:ext>
            </a:extLst>
          </p:cNvPr>
          <p:cNvSpPr/>
          <p:nvPr/>
        </p:nvSpPr>
        <p:spPr>
          <a:xfrm>
            <a:off x="3311683" y="65856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4D0F6372-F12D-482E-9C1E-34989E1A57FF}"/>
              </a:ext>
            </a:extLst>
          </p:cNvPr>
          <p:cNvSpPr/>
          <p:nvPr/>
        </p:nvSpPr>
        <p:spPr>
          <a:xfrm>
            <a:off x="3862733" y="65896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76FA11CF-52A0-475E-BAF9-95201A592C8A}"/>
              </a:ext>
            </a:extLst>
          </p:cNvPr>
          <p:cNvSpPr/>
          <p:nvPr/>
        </p:nvSpPr>
        <p:spPr>
          <a:xfrm>
            <a:off x="3587209" y="31243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1C1412D-8F31-463E-8BA9-7B23216C34A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3677209" y="121177"/>
            <a:ext cx="0" cy="191258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216C75C-7A30-425B-9179-FB91EBE0E301}"/>
              </a:ext>
            </a:extLst>
          </p:cNvPr>
          <p:cNvCxnSpPr>
            <a:cxnSpLocks/>
            <a:stCxn id="47" idx="5"/>
            <a:endCxn id="46" idx="1"/>
          </p:cNvCxnSpPr>
          <p:nvPr/>
        </p:nvCxnSpPr>
        <p:spPr>
          <a:xfrm>
            <a:off x="3740852" y="466070"/>
            <a:ext cx="148246" cy="21925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B12CCFF-392B-4373-857F-F19DEC890A94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3491685" y="748566"/>
            <a:ext cx="371052" cy="404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2B13B3A6-C60E-46BD-8CF8-EA2A4F59E4FD}"/>
              </a:ext>
            </a:extLst>
          </p:cNvPr>
          <p:cNvCxnSpPr>
            <a:cxnSpLocks/>
            <a:stCxn id="46" idx="5"/>
          </p:cNvCxnSpPr>
          <p:nvPr/>
        </p:nvCxnSpPr>
        <p:spPr>
          <a:xfrm>
            <a:off x="4016374" y="812606"/>
            <a:ext cx="110246" cy="11405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F20AAAD-42F8-4728-9A47-40B581523C98}"/>
              </a:ext>
            </a:extLst>
          </p:cNvPr>
          <p:cNvSpPr txBox="1"/>
          <p:nvPr/>
        </p:nvSpPr>
        <p:spPr>
          <a:xfrm>
            <a:off x="4124046" y="851296"/>
            <a:ext cx="71862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endParaRPr lang="ja-JP" altLang="en-US" sz="800" dirty="0">
              <a:latin typeface="Cambria Math" panose="02040503050406030204" pitchFamily="18" charset="0"/>
            </a:endParaRP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29446F55-86F3-4267-B0EA-5FD69F2109EA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982011" y="748565"/>
            <a:ext cx="2329672" cy="164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 49">
                <a:extLst>
                  <a:ext uri="{FF2B5EF4-FFF2-40B4-BE49-F238E27FC236}">
                    <a16:creationId xmlns:a16="http://schemas.microsoft.com/office/drawing/2014/main" id="{30A1A867-DC11-4D69-BB63-83E0BF4DFC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3488267"/>
                  </p:ext>
                </p:extLst>
              </p:nvPr>
            </p:nvGraphicFramePr>
            <p:xfrm>
              <a:off x="4775317" y="1179575"/>
              <a:ext cx="536400" cy="562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799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800" b="1" i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  <m:sup>
                                  <m:r>
                                    <a:rPr kumimoji="1" lang="en-US" altLang="ja-JP" sz="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endParaRPr kumimoji="1" lang="ja-JP" altLang="en-US" sz="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 49">
                <a:extLst>
                  <a:ext uri="{FF2B5EF4-FFF2-40B4-BE49-F238E27FC236}">
                    <a16:creationId xmlns:a16="http://schemas.microsoft.com/office/drawing/2014/main" id="{30A1A867-DC11-4D69-BB63-83E0BF4DFC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3488267"/>
                  </p:ext>
                </p:extLst>
              </p:nvPr>
            </p:nvGraphicFramePr>
            <p:xfrm>
              <a:off x="4775317" y="1179575"/>
              <a:ext cx="536400" cy="562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224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24" t="-12500" r="-2247" b="-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24" t="-317391" r="-2247" b="-3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FAEE8ECB-FC9C-4454-A60B-C5ADAF1729CB}"/>
              </a:ext>
            </a:extLst>
          </p:cNvPr>
          <p:cNvCxnSpPr>
            <a:cxnSpLocks/>
          </p:cNvCxnSpPr>
          <p:nvPr/>
        </p:nvCxnSpPr>
        <p:spPr>
          <a:xfrm>
            <a:off x="982013" y="1291294"/>
            <a:ext cx="2695196" cy="910468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6D2210C-101A-4D9F-98F0-54C7AEC2DCE7}"/>
              </a:ext>
            </a:extLst>
          </p:cNvPr>
          <p:cNvSpPr txBox="1"/>
          <p:nvPr/>
        </p:nvSpPr>
        <p:spPr>
          <a:xfrm>
            <a:off x="3170533" y="891215"/>
            <a:ext cx="71862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endParaRPr lang="ja-JP" altLang="en-US" sz="800" dirty="0">
              <a:latin typeface="Cambria Math" panose="020405030504060302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A566B45-5344-47B8-A763-4F1C4CE18BBA}"/>
              </a:ext>
            </a:extLst>
          </p:cNvPr>
          <p:cNvSpPr txBox="1"/>
          <p:nvPr/>
        </p:nvSpPr>
        <p:spPr>
          <a:xfrm>
            <a:off x="977280" y="1583195"/>
            <a:ext cx="1186970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(4) Store new node</a:t>
            </a:r>
            <a:endParaRPr lang="ja-JP" altLang="en-US" sz="800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036D59CB-F914-49FB-B162-1FFA67D61B98}"/>
              </a:ext>
            </a:extLst>
          </p:cNvPr>
          <p:cNvCxnSpPr>
            <a:cxnSpLocks/>
          </p:cNvCxnSpPr>
          <p:nvPr/>
        </p:nvCxnSpPr>
        <p:spPr>
          <a:xfrm>
            <a:off x="982012" y="909895"/>
            <a:ext cx="1631163" cy="33864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円弧 60">
            <a:extLst>
              <a:ext uri="{FF2B5EF4-FFF2-40B4-BE49-F238E27FC236}">
                <a16:creationId xmlns:a16="http://schemas.microsoft.com/office/drawing/2014/main" id="{F7DCCDF5-210C-4A16-AEBE-8ED4A6731F5C}"/>
              </a:ext>
            </a:extLst>
          </p:cNvPr>
          <p:cNvSpPr/>
          <p:nvPr/>
        </p:nvSpPr>
        <p:spPr>
          <a:xfrm flipV="1">
            <a:off x="1440343" y="1054444"/>
            <a:ext cx="393313" cy="439599"/>
          </a:xfrm>
          <a:prstGeom prst="arc">
            <a:avLst>
              <a:gd name="adj1" fmla="val 17086364"/>
              <a:gd name="adj2" fmla="val 2618212"/>
            </a:avLst>
          </a:prstGeom>
          <a:ln w="25400">
            <a:solidFill>
              <a:schemeClr val="accent2"/>
            </a:solidFill>
            <a:headEnd type="none" w="sm" len="sm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58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DAAD061F-FE74-4952-95BD-F7C4C86BB167}"/>
              </a:ext>
            </a:extLst>
          </p:cNvPr>
          <p:cNvCxnSpPr>
            <a:cxnSpLocks/>
          </p:cNvCxnSpPr>
          <p:nvPr/>
        </p:nvCxnSpPr>
        <p:spPr>
          <a:xfrm flipV="1">
            <a:off x="4233487" y="2142704"/>
            <a:ext cx="239739" cy="201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58B7BBC-5DB2-4417-9B14-F137A6FAA3AA}"/>
              </a:ext>
            </a:extLst>
          </p:cNvPr>
          <p:cNvSpPr txBox="1"/>
          <p:nvPr/>
        </p:nvSpPr>
        <p:spPr>
          <a:xfrm>
            <a:off x="4499896" y="2041894"/>
            <a:ext cx="71862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endParaRPr lang="ja-JP" altLang="en-US" sz="800" dirty="0">
              <a:latin typeface="Cambria Math" panose="02040503050406030204" pitchFamily="18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32BA552-45E1-4897-9993-12232449ACF5}"/>
              </a:ext>
            </a:extLst>
          </p:cNvPr>
          <p:cNvSpPr txBox="1"/>
          <p:nvPr/>
        </p:nvSpPr>
        <p:spPr>
          <a:xfrm>
            <a:off x="3744343" y="1248540"/>
            <a:ext cx="1008114" cy="281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(1) Prepare new nodes</a:t>
            </a:r>
            <a:b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(3) Update headers</a:t>
            </a:r>
            <a:endParaRPr lang="ja-JP" altLang="en-US" sz="800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A847F53-13CE-4DFC-9C7E-13A8C60FAFBF}"/>
              </a:ext>
            </a:extLst>
          </p:cNvPr>
          <p:cNvSpPr txBox="1"/>
          <p:nvPr/>
        </p:nvSpPr>
        <p:spPr>
          <a:xfrm>
            <a:off x="4331792" y="2287008"/>
            <a:ext cx="1219664" cy="281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(2) Lock old node</a:t>
            </a:r>
            <a:b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(5) Perform split</a:t>
            </a:r>
            <a:endParaRPr lang="ja-JP" altLang="en-US" sz="800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568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1035</TotalTime>
  <Words>73</Words>
  <Application>Microsoft Office PowerPoint</Application>
  <PresentationFormat>ユーザー設定</PresentationFormat>
  <Paragraphs>31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BIZ UDゴシック</vt:lpstr>
      <vt:lpstr>游ゴシック</vt:lpstr>
      <vt:lpstr>Arial</vt:lpstr>
      <vt:lpstr>Cambria Math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hiran</cp:lastModifiedBy>
  <cp:revision>106</cp:revision>
  <dcterms:created xsi:type="dcterms:W3CDTF">2021-06-07T07:27:46Z</dcterms:created>
  <dcterms:modified xsi:type="dcterms:W3CDTF">2023-08-20T10:38:42Z</dcterms:modified>
</cp:coreProperties>
</file>