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5759450" cy="2519363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67" d="100"/>
          <a:sy n="267" d="100"/>
        </p:scale>
        <p:origin x="4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2023/8/20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98425" y="1143000"/>
            <a:ext cx="705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98425" y="1143000"/>
            <a:ext cx="70548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74" y="412315"/>
            <a:ext cx="5167380" cy="877112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1449242"/>
            <a:ext cx="5191124" cy="485851"/>
          </a:xfrm>
        </p:spPr>
        <p:txBody>
          <a:bodyPr lIns="0"/>
          <a:lstStyle>
            <a:lvl1pPr marL="0" indent="0" algn="l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 algn="ctr">
              <a:buNone/>
              <a:defRPr sz="358"/>
            </a:lvl2pPr>
            <a:lvl3pPr marL="163391" indent="0" algn="ctr">
              <a:buNone/>
              <a:defRPr sz="322"/>
            </a:lvl3pPr>
            <a:lvl4pPr marL="245087" indent="0" algn="ctr">
              <a:buNone/>
              <a:defRPr sz="286"/>
            </a:lvl4pPr>
            <a:lvl5pPr marL="326782" indent="0" algn="ctr">
              <a:buNone/>
              <a:defRPr sz="286"/>
            </a:lvl5pPr>
            <a:lvl6pPr marL="408477" indent="0" algn="ctr">
              <a:buNone/>
              <a:defRPr sz="286"/>
            </a:lvl6pPr>
            <a:lvl7pPr marL="490172" indent="0" algn="ctr">
              <a:buNone/>
              <a:defRPr sz="286"/>
            </a:lvl7pPr>
            <a:lvl8pPr marL="571868" indent="0" algn="ctr">
              <a:buNone/>
              <a:defRPr sz="286"/>
            </a:lvl8pPr>
            <a:lvl9pPr marL="653563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983" y="1289428"/>
            <a:ext cx="5503474" cy="91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35707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361" y="476101"/>
            <a:ext cx="5352730" cy="177215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35707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628107"/>
            <a:ext cx="5759450" cy="1047986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5" y="1737402"/>
            <a:ext cx="4967526" cy="499711"/>
          </a:xfrm>
        </p:spPr>
        <p:txBody>
          <a:bodyPr/>
          <a:lstStyle>
            <a:lvl1pPr marL="0" indent="0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91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8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8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7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7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6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63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3570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61" y="476101"/>
            <a:ext cx="5352730" cy="17721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175" y="2335091"/>
            <a:ext cx="3933110" cy="134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1056" y="2335091"/>
            <a:ext cx="645036" cy="13413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91" rtl="0" eaLnBrk="1" latinLnBrk="0" hangingPunct="1">
        <a:lnSpc>
          <a:spcPct val="90000"/>
        </a:lnSpc>
        <a:spcBef>
          <a:spcPct val="0"/>
        </a:spcBef>
        <a:buNone/>
        <a:defRPr kumimoji="1" sz="643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93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52" indent="-63259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46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40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116" indent="-64677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325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1020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714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412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95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91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8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8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7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7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68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63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4B813171-A55D-38E5-3539-9CA7505CB0A1}"/>
              </a:ext>
            </a:extLst>
          </p:cNvPr>
          <p:cNvCxnSpPr>
            <a:cxnSpLocks/>
          </p:cNvCxnSpPr>
          <p:nvPr/>
        </p:nvCxnSpPr>
        <p:spPr>
          <a:xfrm>
            <a:off x="2644881" y="1171575"/>
            <a:ext cx="787783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" name="表 49">
                <a:extLst>
                  <a:ext uri="{FF2B5EF4-FFF2-40B4-BE49-F238E27FC236}">
                    <a16:creationId xmlns:a16="http://schemas.microsoft.com/office/drawing/2014/main" id="{D813EA38-941D-2717-D575-E9FE74577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71915"/>
                  </p:ext>
                </p:extLst>
              </p:nvPr>
            </p:nvGraphicFramePr>
            <p:xfrm>
              <a:off x="2125140" y="1104295"/>
              <a:ext cx="519741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74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" name="表 49">
                <a:extLst>
                  <a:ext uri="{FF2B5EF4-FFF2-40B4-BE49-F238E27FC236}">
                    <a16:creationId xmlns:a16="http://schemas.microsoft.com/office/drawing/2014/main" id="{D813EA38-941D-2717-D575-E9FE74577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71915"/>
                  </p:ext>
                </p:extLst>
              </p:nvPr>
            </p:nvGraphicFramePr>
            <p:xfrm>
              <a:off x="2125140" y="1104295"/>
              <a:ext cx="519741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74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3" t="-317391" r="-2326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7" name="表 49">
                <a:extLst>
                  <a:ext uri="{FF2B5EF4-FFF2-40B4-BE49-F238E27FC236}">
                    <a16:creationId xmlns:a16="http://schemas.microsoft.com/office/drawing/2014/main" id="{09046405-2793-0575-7253-9E8A7629C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995588"/>
                  </p:ext>
                </p:extLst>
              </p:nvPr>
            </p:nvGraphicFramePr>
            <p:xfrm>
              <a:off x="2126481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7" name="表 49">
                <a:extLst>
                  <a:ext uri="{FF2B5EF4-FFF2-40B4-BE49-F238E27FC236}">
                    <a16:creationId xmlns:a16="http://schemas.microsoft.com/office/drawing/2014/main" id="{09046405-2793-0575-7253-9E8A7629C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995588"/>
                  </p:ext>
                </p:extLst>
              </p:nvPr>
            </p:nvGraphicFramePr>
            <p:xfrm>
              <a:off x="2126481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63" t="-317391" r="-2326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1244CE23-A24B-B3F1-9D7A-5FFDB3A33BB3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>
            <a:off x="2385010" y="1660335"/>
            <a:ext cx="671" cy="26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0" name="表 49">
                <a:extLst>
                  <a:ext uri="{FF2B5EF4-FFF2-40B4-BE49-F238E27FC236}">
                    <a16:creationId xmlns:a16="http://schemas.microsoft.com/office/drawing/2014/main" id="{2298FFFC-CD2D-D0EB-0436-959E0DEEBF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525327"/>
                  </p:ext>
                </p:extLst>
              </p:nvPr>
            </p:nvGraphicFramePr>
            <p:xfrm>
              <a:off x="3446247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8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0" name="表 49">
                <a:extLst>
                  <a:ext uri="{FF2B5EF4-FFF2-40B4-BE49-F238E27FC236}">
                    <a16:creationId xmlns:a16="http://schemas.microsoft.com/office/drawing/2014/main" id="{2298FFFC-CD2D-D0EB-0436-959E0DEEBF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525327"/>
                  </p:ext>
                </p:extLst>
              </p:nvPr>
            </p:nvGraphicFramePr>
            <p:xfrm>
              <a:off x="3446247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63" t="-17391" r="-2326" b="-3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63" t="-317391" r="-2326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05E0A1DA-968A-2C5B-3A5C-6B1A9891027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982011" y="399330"/>
            <a:ext cx="2605198" cy="263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5FB3492-3709-A5AC-7333-66525C7F31EC}"/>
              </a:ext>
            </a:extLst>
          </p:cNvPr>
          <p:cNvCxnSpPr>
            <a:cxnSpLocks/>
          </p:cNvCxnSpPr>
          <p:nvPr/>
        </p:nvCxnSpPr>
        <p:spPr>
          <a:xfrm>
            <a:off x="982013" y="1087275"/>
            <a:ext cx="1143127" cy="84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2" name="表 49">
                <a:extLst>
                  <a:ext uri="{FF2B5EF4-FFF2-40B4-BE49-F238E27FC236}">
                    <a16:creationId xmlns:a16="http://schemas.microsoft.com/office/drawing/2014/main" id="{2C8AED33-8AE2-8A8C-3CA3-8DC782B992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635120"/>
                  </p:ext>
                </p:extLst>
              </p:nvPr>
            </p:nvGraphicFramePr>
            <p:xfrm>
              <a:off x="4918615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8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2" name="表 49">
                <a:extLst>
                  <a:ext uri="{FF2B5EF4-FFF2-40B4-BE49-F238E27FC236}">
                    <a16:creationId xmlns:a16="http://schemas.microsoft.com/office/drawing/2014/main" id="{2C8AED33-8AE2-8A8C-3CA3-8DC782B992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635120"/>
                  </p:ext>
                </p:extLst>
              </p:nvPr>
            </p:nvGraphicFramePr>
            <p:xfrm>
              <a:off x="4918615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63" t="-17391" r="-2326" b="-3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63" t="-317391" r="-2326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A38CD67-B8A6-907B-F0AE-F921C7A34C36}"/>
              </a:ext>
            </a:extLst>
          </p:cNvPr>
          <p:cNvCxnSpPr>
            <a:cxnSpLocks/>
          </p:cNvCxnSpPr>
          <p:nvPr/>
        </p:nvCxnSpPr>
        <p:spPr>
          <a:xfrm>
            <a:off x="3964647" y="1171575"/>
            <a:ext cx="953968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7" name="表 49">
                <a:extLst>
                  <a:ext uri="{FF2B5EF4-FFF2-40B4-BE49-F238E27FC236}">
                    <a16:creationId xmlns:a16="http://schemas.microsoft.com/office/drawing/2014/main" id="{3794AD1A-F396-39CC-8BBC-C768B8F6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720272"/>
                  </p:ext>
                </p:extLst>
              </p:nvPr>
            </p:nvGraphicFramePr>
            <p:xfrm>
              <a:off x="4182432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7" name="表 49">
                <a:extLst>
                  <a:ext uri="{FF2B5EF4-FFF2-40B4-BE49-F238E27FC236}">
                    <a16:creationId xmlns:a16="http://schemas.microsoft.com/office/drawing/2014/main" id="{3794AD1A-F396-39CC-8BBC-C768B8F6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720272"/>
                  </p:ext>
                </p:extLst>
              </p:nvPr>
            </p:nvGraphicFramePr>
            <p:xfrm>
              <a:off x="4182432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63" t="-317391" r="-2326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25F8E4A3-0979-CF72-E869-4A9B9A81C14B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05447" y="1660335"/>
            <a:ext cx="476985" cy="26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3DC7206-0A7C-934F-2898-91C9EDF08AD1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4700832" y="1660335"/>
            <a:ext cx="476983" cy="26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B15B567-F010-4DA2-BE8D-59A889B04931}"/>
              </a:ext>
            </a:extLst>
          </p:cNvPr>
          <p:cNvGrpSpPr/>
          <p:nvPr/>
        </p:nvGrpSpPr>
        <p:grpSpPr>
          <a:xfrm>
            <a:off x="2291992" y="35255"/>
            <a:ext cx="1187165" cy="297393"/>
            <a:chOff x="860173" y="1557631"/>
            <a:chExt cx="1030332" cy="38416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290CA51-091C-4D8B-B345-6652D74984F7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83FA30E-4578-41B9-B32E-E10E876F549B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6"/>
              <a:chOff x="3216913" y="957154"/>
              <a:chExt cx="921248" cy="312396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2CEDD64F-C411-423F-A78F-FBC15BDCC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67DEDBF5-1691-476A-8BAE-F6F5B4B3D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F030991-756E-4397-89D7-9AEB2CF44DC0}"/>
                  </a:ext>
                </a:extLst>
              </p:cNvPr>
              <p:cNvSpPr txBox="1"/>
              <p:nvPr/>
            </p:nvSpPr>
            <p:spPr>
              <a:xfrm>
                <a:off x="3419803" y="957154"/>
                <a:ext cx="718358" cy="173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C287DE2-D2F4-4656-A33B-803D0D547F34}"/>
                  </a:ext>
                </a:extLst>
              </p:cNvPr>
              <p:cNvSpPr txBox="1"/>
              <p:nvPr/>
            </p:nvSpPr>
            <p:spPr>
              <a:xfrm>
                <a:off x="3419803" y="1096272"/>
                <a:ext cx="718358" cy="173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graphicFrame>
        <p:nvGraphicFramePr>
          <p:cNvPr id="41" name="表 49">
            <a:extLst>
              <a:ext uri="{FF2B5EF4-FFF2-40B4-BE49-F238E27FC236}">
                <a16:creationId xmlns:a16="http://schemas.microsoft.com/office/drawing/2014/main" id="{E732AB25-A515-4089-A6D7-50CF82F1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5030"/>
              </p:ext>
            </p:extLst>
          </p:nvPr>
        </p:nvGraphicFramePr>
        <p:xfrm>
          <a:off x="562036" y="329068"/>
          <a:ext cx="419974" cy="110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607518-0DE1-4607-B7C5-50C5A7F5BF3D}"/>
              </a:ext>
            </a:extLst>
          </p:cNvPr>
          <p:cNvCxnSpPr>
            <a:cxnSpLocks/>
            <a:stCxn id="47" idx="3"/>
            <a:endCxn id="45" idx="7"/>
          </p:cNvCxnSpPr>
          <p:nvPr/>
        </p:nvCxnSpPr>
        <p:spPr>
          <a:xfrm flipH="1">
            <a:off x="3465323" y="462970"/>
            <a:ext cx="148246" cy="21885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D408FF-F3F5-4C17-B591-12865B0EE7ED}"/>
              </a:ext>
            </a:extLst>
          </p:cNvPr>
          <p:cNvCxnSpPr>
            <a:cxnSpLocks/>
            <a:stCxn id="45" idx="3"/>
            <a:endCxn id="146" idx="0"/>
          </p:cNvCxnSpPr>
          <p:nvPr/>
        </p:nvCxnSpPr>
        <p:spPr>
          <a:xfrm flipH="1">
            <a:off x="2385010" y="809098"/>
            <a:ext cx="953032" cy="29519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E3E87C5-D1B5-432A-94DB-85C56AB32CEC}"/>
              </a:ext>
            </a:extLst>
          </p:cNvPr>
          <p:cNvCxnSpPr>
            <a:cxnSpLocks/>
            <a:stCxn id="45" idx="5"/>
            <a:endCxn id="150" idx="0"/>
          </p:cNvCxnSpPr>
          <p:nvPr/>
        </p:nvCxnSpPr>
        <p:spPr>
          <a:xfrm>
            <a:off x="3465322" y="809098"/>
            <a:ext cx="240125" cy="29519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F310ED8A-ED21-45FE-8C3E-ABAC09BBA964}"/>
              </a:ext>
            </a:extLst>
          </p:cNvPr>
          <p:cNvSpPr/>
          <p:nvPr/>
        </p:nvSpPr>
        <p:spPr>
          <a:xfrm>
            <a:off x="3311682" y="65545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4D0F6372-F12D-482E-9C1E-34989E1A57FF}"/>
              </a:ext>
            </a:extLst>
          </p:cNvPr>
          <p:cNvSpPr/>
          <p:nvPr/>
        </p:nvSpPr>
        <p:spPr>
          <a:xfrm>
            <a:off x="3862733" y="65586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6FA11CF-52A0-475E-BAF9-95201A592C8A}"/>
              </a:ext>
            </a:extLst>
          </p:cNvPr>
          <p:cNvSpPr/>
          <p:nvPr/>
        </p:nvSpPr>
        <p:spPr>
          <a:xfrm>
            <a:off x="3587208" y="309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1C1412D-8F31-463E-8BA9-7B23216C34A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677208" y="118074"/>
            <a:ext cx="0" cy="19125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216C75C-7A30-425B-9179-FB91EBE0E301}"/>
              </a:ext>
            </a:extLst>
          </p:cNvPr>
          <p:cNvCxnSpPr>
            <a:cxnSpLocks/>
            <a:stCxn id="47" idx="5"/>
            <a:endCxn id="46" idx="1"/>
          </p:cNvCxnSpPr>
          <p:nvPr/>
        </p:nvCxnSpPr>
        <p:spPr>
          <a:xfrm>
            <a:off x="3740853" y="462965"/>
            <a:ext cx="148245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B12CCFF-392B-4373-857F-F19DEC890A9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3491688" y="745464"/>
            <a:ext cx="371051" cy="40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B13B3A6-C60E-46BD-8CF8-EA2A4F59E4FD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016373" y="809501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F20AAAD-42F8-4728-9A47-40B581523C98}"/>
              </a:ext>
            </a:extLst>
          </p:cNvPr>
          <p:cNvSpPr txBox="1"/>
          <p:nvPr/>
        </p:nvSpPr>
        <p:spPr>
          <a:xfrm>
            <a:off x="4124046" y="848188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9446F55-86F3-4267-B0EA-5FD69F2109EA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82010" y="745458"/>
            <a:ext cx="2329672" cy="16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638</TotalTime>
  <Words>57</Words>
  <Application>Microsoft Office PowerPoint</Application>
  <PresentationFormat>ユーザー設定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hiran</cp:lastModifiedBy>
  <cp:revision>78</cp:revision>
  <dcterms:created xsi:type="dcterms:W3CDTF">2021-06-07T07:27:46Z</dcterms:created>
  <dcterms:modified xsi:type="dcterms:W3CDTF">2023-08-20T08:06:45Z</dcterms:modified>
</cp:coreProperties>
</file>