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2879725" cy="2700338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82763" y="1143000"/>
            <a:ext cx="3292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82763" y="1143000"/>
            <a:ext cx="32924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441941"/>
            <a:ext cx="2583690" cy="940118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6" y="1553346"/>
            <a:ext cx="2595562" cy="520751"/>
          </a:xfrm>
        </p:spPr>
        <p:txBody>
          <a:bodyPr lIns="0"/>
          <a:lstStyle>
            <a:lvl1pPr marL="0" indent="0" algn="l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 algn="ctr">
              <a:buNone/>
              <a:defRPr sz="358"/>
            </a:lvl2pPr>
            <a:lvl3pPr marL="163376" indent="0" algn="ctr">
              <a:buNone/>
              <a:defRPr sz="322"/>
            </a:lvl3pPr>
            <a:lvl4pPr marL="245064" indent="0" algn="ctr">
              <a:buNone/>
              <a:defRPr sz="286"/>
            </a:lvl4pPr>
            <a:lvl5pPr marL="326752" indent="0" algn="ctr">
              <a:buNone/>
              <a:defRPr sz="286"/>
            </a:lvl5pPr>
            <a:lvl6pPr marL="408438" indent="0" algn="ctr">
              <a:buNone/>
              <a:defRPr sz="286"/>
            </a:lvl6pPr>
            <a:lvl7pPr marL="490126" indent="0" algn="ctr">
              <a:buNone/>
              <a:defRPr sz="286"/>
            </a:lvl7pPr>
            <a:lvl8pPr marL="571814" indent="0" algn="ctr">
              <a:buNone/>
              <a:defRPr sz="286"/>
            </a:lvl8pPr>
            <a:lvl9pPr marL="653502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2" y="1382062"/>
            <a:ext cx="2751737" cy="981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11"/>
            <a:ext cx="2879725" cy="3827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510303"/>
            <a:ext cx="2676365" cy="189945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11"/>
            <a:ext cx="2879725" cy="3827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673232"/>
            <a:ext cx="2879725" cy="1123267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6" y="1862212"/>
            <a:ext cx="2483763" cy="535607"/>
          </a:xfrm>
        </p:spPr>
        <p:txBody>
          <a:bodyPr/>
          <a:lstStyle>
            <a:lvl1pPr marL="0" indent="0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76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6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5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3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26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1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0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" y="11"/>
            <a:ext cx="2879725" cy="3827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510303"/>
            <a:ext cx="2676365" cy="1899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502837"/>
            <a:ext cx="1966555" cy="14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28" y="2502837"/>
            <a:ext cx="322518" cy="1437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76" rtl="0" eaLnBrk="1" latinLnBrk="0" hangingPunct="1">
        <a:lnSpc>
          <a:spcPct val="90000"/>
        </a:lnSpc>
        <a:spcBef>
          <a:spcPct val="0"/>
        </a:spcBef>
        <a:buNone/>
        <a:defRPr kumimoji="1" sz="644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8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40" indent="-63254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2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16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086" indent="-64672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282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0970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65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34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8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7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6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5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3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2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1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0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</p:cNvCxnSpPr>
          <p:nvPr/>
        </p:nvCxnSpPr>
        <p:spPr>
          <a:xfrm flipH="1">
            <a:off x="1755290" y="725117"/>
            <a:ext cx="30683" cy="1355052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93812"/>
                  </p:ext>
                </p:extLst>
              </p:nvPr>
            </p:nvGraphicFramePr>
            <p:xfrm>
              <a:off x="1326125" y="208286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93812"/>
                  </p:ext>
                </p:extLst>
              </p:nvPr>
            </p:nvGraphicFramePr>
            <p:xfrm>
              <a:off x="1326125" y="208286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317391" r="-2247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599757"/>
                  </p:ext>
                </p:extLst>
              </p:nvPr>
            </p:nvGraphicFramePr>
            <p:xfrm>
              <a:off x="1095735" y="1282807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599757"/>
                  </p:ext>
                </p:extLst>
              </p:nvPr>
            </p:nvGraphicFramePr>
            <p:xfrm>
              <a:off x="1095735" y="1282807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12500" r="-224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317391" r="-2247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91385" y="315343"/>
            <a:ext cx="1416474" cy="5698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A38CD67-B8A6-907B-F0AE-F921C7A34C3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1632135" y="1544036"/>
            <a:ext cx="486784" cy="20111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5F8E4A3-0979-CF72-E869-4A9B9A81C14B}"/>
              </a:ext>
            </a:extLst>
          </p:cNvPr>
          <p:cNvCxnSpPr>
            <a:cxnSpLocks/>
            <a:stCxn id="30" idx="2"/>
            <a:endCxn id="56" idx="0"/>
          </p:cNvCxnSpPr>
          <p:nvPr/>
        </p:nvCxnSpPr>
        <p:spPr>
          <a:xfrm>
            <a:off x="1363935" y="1845487"/>
            <a:ext cx="231190" cy="23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DC7206-0A7C-934F-2898-91C9EDF08AD1}"/>
              </a:ext>
            </a:extLst>
          </p:cNvPr>
          <p:cNvCxnSpPr>
            <a:cxnSpLocks/>
            <a:stCxn id="31" idx="2"/>
            <a:endCxn id="56" idx="0"/>
          </p:cNvCxnSpPr>
          <p:nvPr/>
        </p:nvCxnSpPr>
        <p:spPr>
          <a:xfrm flipH="1">
            <a:off x="1595125" y="1825376"/>
            <a:ext cx="791994" cy="257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71411" y="75242"/>
            <a:ext cx="1187166" cy="297394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5"/>
              <a:chOff x="3216913" y="957154"/>
              <a:chExt cx="921248" cy="312395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4" y="957154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4" y="1096272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3009"/>
              </p:ext>
            </p:extLst>
          </p:nvPr>
        </p:nvGraphicFramePr>
        <p:xfrm>
          <a:off x="71411" y="558596"/>
          <a:ext cx="419974" cy="1102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620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1785974" y="378986"/>
            <a:ext cx="148246" cy="21885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</p:cNvCxnSpPr>
          <p:nvPr/>
        </p:nvCxnSpPr>
        <p:spPr>
          <a:xfrm flipH="1">
            <a:off x="1563051" y="739025"/>
            <a:ext cx="98347" cy="110432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1632333" y="57147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2183383" y="5718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1907859" y="22534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997859" y="34090"/>
            <a:ext cx="0" cy="191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2061502" y="378983"/>
            <a:ext cx="148246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812335" y="661479"/>
            <a:ext cx="371052" cy="40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2337024" y="725519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2444696" y="764211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491385" y="661477"/>
            <a:ext cx="1140948" cy="324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825712"/>
                  </p:ext>
                </p:extLst>
              </p:nvPr>
            </p:nvGraphicFramePr>
            <p:xfrm>
              <a:off x="2118919" y="1262696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825712"/>
                  </p:ext>
                </p:extLst>
              </p:nvPr>
            </p:nvGraphicFramePr>
            <p:xfrm>
              <a:off x="2118919" y="1262696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12500" r="-2247" b="-3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317391" r="-2247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AEE8ECB-FC9C-4454-A60B-C5ADAF1729CB}"/>
              </a:ext>
            </a:extLst>
          </p:cNvPr>
          <p:cNvCxnSpPr>
            <a:cxnSpLocks/>
          </p:cNvCxnSpPr>
          <p:nvPr/>
        </p:nvCxnSpPr>
        <p:spPr>
          <a:xfrm>
            <a:off x="491385" y="1485606"/>
            <a:ext cx="834740" cy="75220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6D2210C-101A-4D9F-98F0-54C7AEC2DCE7}"/>
              </a:ext>
            </a:extLst>
          </p:cNvPr>
          <p:cNvSpPr txBox="1"/>
          <p:nvPr/>
        </p:nvSpPr>
        <p:spPr>
          <a:xfrm>
            <a:off x="1491183" y="804130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A566B45-5344-47B8-A763-4F1C4CE18BBA}"/>
              </a:ext>
            </a:extLst>
          </p:cNvPr>
          <p:cNvSpPr txBox="1"/>
          <p:nvPr/>
        </p:nvSpPr>
        <p:spPr>
          <a:xfrm>
            <a:off x="12652" y="1880909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Store 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36D59CB-F914-49FB-B162-1FFA67D61B9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91385" y="1485604"/>
            <a:ext cx="604350" cy="7854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弧 60">
            <a:extLst>
              <a:ext uri="{FF2B5EF4-FFF2-40B4-BE49-F238E27FC236}">
                <a16:creationId xmlns:a16="http://schemas.microsoft.com/office/drawing/2014/main" id="{F7DCCDF5-210C-4A16-AEBE-8ED4A6731F5C}"/>
              </a:ext>
            </a:extLst>
          </p:cNvPr>
          <p:cNvSpPr/>
          <p:nvPr/>
        </p:nvSpPr>
        <p:spPr>
          <a:xfrm rot="20680599" flipV="1">
            <a:off x="369700" y="1231577"/>
            <a:ext cx="393313" cy="439599"/>
          </a:xfrm>
          <a:prstGeom prst="arc">
            <a:avLst>
              <a:gd name="adj1" fmla="val 17086364"/>
              <a:gd name="adj2" fmla="val 19418797"/>
            </a:avLst>
          </a:prstGeom>
          <a:ln w="25400">
            <a:solidFill>
              <a:schemeClr val="accent2"/>
            </a:solidFill>
            <a:headEnd type="none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58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AAD061F-FE74-4952-95BD-F7C4C86BB167}"/>
              </a:ext>
            </a:extLst>
          </p:cNvPr>
          <p:cNvCxnSpPr>
            <a:cxnSpLocks/>
          </p:cNvCxnSpPr>
          <p:nvPr/>
        </p:nvCxnSpPr>
        <p:spPr>
          <a:xfrm flipV="1">
            <a:off x="1866163" y="2142706"/>
            <a:ext cx="239739" cy="201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58B7BBC-5DB2-4417-9B14-F137A6FAA3AA}"/>
              </a:ext>
            </a:extLst>
          </p:cNvPr>
          <p:cNvSpPr txBox="1"/>
          <p:nvPr/>
        </p:nvSpPr>
        <p:spPr>
          <a:xfrm>
            <a:off x="2132570" y="2041896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32BA552-45E1-4897-9993-12232449ACF5}"/>
              </a:ext>
            </a:extLst>
          </p:cNvPr>
          <p:cNvSpPr txBox="1"/>
          <p:nvPr/>
        </p:nvSpPr>
        <p:spPr>
          <a:xfrm>
            <a:off x="1818836" y="891691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nodes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Update headers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A847F53-13CE-4DFC-9C7E-13A8C60FAFBF}"/>
              </a:ext>
            </a:extLst>
          </p:cNvPr>
          <p:cNvSpPr txBox="1"/>
          <p:nvPr/>
        </p:nvSpPr>
        <p:spPr>
          <a:xfrm>
            <a:off x="1981882" y="2287008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Lock old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 Perform split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1046</TotalTime>
  <Words>73</Words>
  <Application>Microsoft Office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111</cp:revision>
  <dcterms:created xsi:type="dcterms:W3CDTF">2021-06-07T07:27:46Z</dcterms:created>
  <dcterms:modified xsi:type="dcterms:W3CDTF">2024-07-29T06:56:17Z</dcterms:modified>
</cp:coreProperties>
</file>