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70033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82763" y="1143000"/>
            <a:ext cx="329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82763" y="1143000"/>
            <a:ext cx="32924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41937"/>
            <a:ext cx="2583690" cy="940117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9" y="1553348"/>
            <a:ext cx="2595561" cy="520750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30" indent="0" algn="ctr">
              <a:buNone/>
              <a:defRPr sz="389"/>
            </a:lvl2pPr>
            <a:lvl3pPr marL="177660" indent="0" algn="ctr">
              <a:buNone/>
              <a:defRPr sz="350"/>
            </a:lvl3pPr>
            <a:lvl4pPr marL="266491" indent="0" algn="ctr">
              <a:buNone/>
              <a:defRPr sz="311"/>
            </a:lvl4pPr>
            <a:lvl5pPr marL="355322" indent="0" algn="ctr">
              <a:buNone/>
              <a:defRPr sz="311"/>
            </a:lvl5pPr>
            <a:lvl6pPr marL="444150" indent="0" algn="ctr">
              <a:buNone/>
              <a:defRPr sz="311"/>
            </a:lvl6pPr>
            <a:lvl7pPr marL="532981" indent="0" algn="ctr">
              <a:buNone/>
              <a:defRPr sz="311"/>
            </a:lvl7pPr>
            <a:lvl8pPr marL="621812" indent="0" algn="ctr">
              <a:buNone/>
              <a:defRPr sz="311"/>
            </a:lvl8pPr>
            <a:lvl9pPr marL="710641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382057"/>
            <a:ext cx="2751738" cy="981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3827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10308"/>
            <a:ext cx="2676365" cy="18994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3827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673226"/>
            <a:ext cx="2879725" cy="112326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92" y="1862208"/>
            <a:ext cx="2483763" cy="535606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30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60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9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22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8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812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4"/>
            <a:ext cx="2879725" cy="3827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10308"/>
            <a:ext cx="2676365" cy="18994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502828"/>
            <a:ext cx="1966555" cy="1437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9" y="2502828"/>
            <a:ext cx="322517" cy="143769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60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6" indent="-70016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800" indent="-68784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19" indent="-70016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35" indent="-70016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60" indent="-70325" algn="l" defTabSz="177660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66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95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225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56" indent="-44415" algn="l" defTabSz="177660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3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6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91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22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50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81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812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41" algn="l" defTabSz="177660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E743DD-D3C1-8298-ACAA-071FE7F391BA}"/>
              </a:ext>
            </a:extLst>
          </p:cNvPr>
          <p:cNvSpPr/>
          <p:nvPr/>
        </p:nvSpPr>
        <p:spPr>
          <a:xfrm>
            <a:off x="148167" y="62938"/>
            <a:ext cx="2616200" cy="1459321"/>
          </a:xfrm>
          <a:prstGeom prst="roundRect">
            <a:avLst>
              <a:gd name="adj" fmla="val 13086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444162" y="733923"/>
            <a:ext cx="297263" cy="287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41424" y="733921"/>
            <a:ext cx="423856" cy="14938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534162" y="1097665"/>
            <a:ext cx="362119" cy="358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9F8F0A-EA1D-30EE-739F-C867AEEA1378}"/>
              </a:ext>
            </a:extLst>
          </p:cNvPr>
          <p:cNvSpPr/>
          <p:nvPr/>
        </p:nvSpPr>
        <p:spPr>
          <a:xfrm>
            <a:off x="354162" y="1021046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0C8B06B-020F-7B36-414D-2DCFF6741DB9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739161" y="2096927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657D2A40-B9A7-6E66-DED8-3A5AF2726624}"/>
              </a:ext>
            </a:extLst>
          </p:cNvPr>
          <p:cNvSpPr/>
          <p:nvPr/>
        </p:nvSpPr>
        <p:spPr>
          <a:xfrm>
            <a:off x="918261" y="194328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F40EFE4-8AEE-D5EC-863A-1F3DB7215B7A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1071901" y="2096927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96498BE-B7C2-4ABD-18D3-E9DBD98A589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829161" y="2386939"/>
            <a:ext cx="401110" cy="5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F86362-5E1E-55C5-E9FA-D327AA6F8B15}"/>
              </a:ext>
            </a:extLst>
          </p:cNvPr>
          <p:cNvSpPr/>
          <p:nvPr/>
        </p:nvSpPr>
        <p:spPr>
          <a:xfrm>
            <a:off x="672412" y="2315782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92F37B-9218-1938-0425-F83E872E43A9}"/>
              </a:ext>
            </a:extLst>
          </p:cNvPr>
          <p:cNvSpPr/>
          <p:nvPr/>
        </p:nvSpPr>
        <p:spPr>
          <a:xfrm>
            <a:off x="1230272" y="2310322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BF90D5A-C89B-B0C8-4368-F2E634F7343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444162" y="1174283"/>
            <a:ext cx="564099" cy="7689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8CDB2A-B050-7751-DB22-AC0E9D4F0AA9}"/>
              </a:ext>
            </a:extLst>
          </p:cNvPr>
          <p:cNvSpPr txBox="1"/>
          <p:nvPr/>
        </p:nvSpPr>
        <p:spPr>
          <a:xfrm>
            <a:off x="323449" y="107264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AF8917-E6DE-FE66-A005-96397122E673}"/>
              </a:ext>
            </a:extLst>
          </p:cNvPr>
          <p:cNvSpPr txBox="1"/>
          <p:nvPr/>
        </p:nvSpPr>
        <p:spPr>
          <a:xfrm>
            <a:off x="338787" y="1687933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1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128D27-6033-0D15-ECC1-6EA41255C880}"/>
              </a:ext>
            </a:extLst>
          </p:cNvPr>
          <p:cNvSpPr/>
          <p:nvPr/>
        </p:nvSpPr>
        <p:spPr>
          <a:xfrm>
            <a:off x="235131" y="285665"/>
            <a:ext cx="2420983" cy="1138609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101EAC-C396-17BC-0115-16477620015B}"/>
                  </a:ext>
                </a:extLst>
              </p:cNvPr>
              <p:cNvSpPr txBox="1"/>
              <p:nvPr/>
            </p:nvSpPr>
            <p:spPr>
              <a:xfrm>
                <a:off x="1057848" y="116895"/>
                <a:ext cx="752867" cy="132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8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8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ja-JP" alt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木</a:t>
                </a:r>
                <a:endParaRPr lang="en-US" altLang="ja-JP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101EAC-C396-17BC-0115-164776200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48" y="116895"/>
                <a:ext cx="752867" cy="132537"/>
              </a:xfrm>
              <a:prstGeom prst="rect">
                <a:avLst/>
              </a:prstGeom>
              <a:blipFill>
                <a:blip r:embed="rId3"/>
                <a:stretch>
                  <a:fillRect t="-22727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DE17C32-C5C9-63EC-7405-24CB7E635201}"/>
              </a:ext>
            </a:extLst>
          </p:cNvPr>
          <p:cNvSpPr/>
          <p:nvPr/>
        </p:nvSpPr>
        <p:spPr>
          <a:xfrm>
            <a:off x="148166" y="1655087"/>
            <a:ext cx="2616200" cy="982312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E8C2794-7148-FEA9-6090-40933AE05CC9}"/>
              </a:ext>
            </a:extLst>
          </p:cNvPr>
          <p:cNvSpPr/>
          <p:nvPr/>
        </p:nvSpPr>
        <p:spPr>
          <a:xfrm>
            <a:off x="536905" y="1848017"/>
            <a:ext cx="970124" cy="677205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 49">
                <a:extLst>
                  <a:ext uri="{FF2B5EF4-FFF2-40B4-BE49-F238E27FC236}">
                    <a16:creationId xmlns:a16="http://schemas.microsoft.com/office/drawing/2014/main" id="{05B027BE-3197-FAE0-179F-5CD229237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207038"/>
                  </p:ext>
                </p:extLst>
              </p:nvPr>
            </p:nvGraphicFramePr>
            <p:xfrm>
              <a:off x="472425" y="404538"/>
              <a:ext cx="538001" cy="3293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 49">
                <a:extLst>
                  <a:ext uri="{FF2B5EF4-FFF2-40B4-BE49-F238E27FC236}">
                    <a16:creationId xmlns:a16="http://schemas.microsoft.com/office/drawing/2014/main" id="{05B027BE-3197-FAE0-179F-5CD229237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207038"/>
                  </p:ext>
                </p:extLst>
              </p:nvPr>
            </p:nvGraphicFramePr>
            <p:xfrm>
              <a:off x="472425" y="404538"/>
              <a:ext cx="538001" cy="3293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555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96552" r="-224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 49">
                <a:extLst>
                  <a:ext uri="{FF2B5EF4-FFF2-40B4-BE49-F238E27FC236}">
                    <a16:creationId xmlns:a16="http://schemas.microsoft.com/office/drawing/2014/main" id="{DA06E907-0094-F286-A2DD-BD6EABC73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214328"/>
                  </p:ext>
                </p:extLst>
              </p:nvPr>
            </p:nvGraphicFramePr>
            <p:xfrm>
              <a:off x="896281" y="883311"/>
              <a:ext cx="538001" cy="435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26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Meta</a:t>
                          </a:r>
                        </a:p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Posting list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 49">
                <a:extLst>
                  <a:ext uri="{FF2B5EF4-FFF2-40B4-BE49-F238E27FC236}">
                    <a16:creationId xmlns:a16="http://schemas.microsoft.com/office/drawing/2014/main" id="{DA06E907-0094-F286-A2DD-BD6EABC73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8214328"/>
                  </p:ext>
                </p:extLst>
              </p:nvPr>
            </p:nvGraphicFramePr>
            <p:xfrm>
              <a:off x="896281" y="883311"/>
              <a:ext cx="538001" cy="4358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26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Meta</a:t>
                          </a:r>
                        </a:p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Posting list</a:t>
                          </a: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738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47" t="-162069" r="-224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2477F-E0C9-E4E3-F4E3-707D24F63587}"/>
              </a:ext>
            </a:extLst>
          </p:cNvPr>
          <p:cNvSpPr txBox="1"/>
          <p:nvPr/>
        </p:nvSpPr>
        <p:spPr>
          <a:xfrm>
            <a:off x="1300629" y="424464"/>
            <a:ext cx="1094230" cy="280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メタデータ除外による</a:t>
            </a:r>
            <a:br>
              <a:rPr lang="en-US" altLang="ja-JP" sz="800" dirty="0"/>
            </a:br>
            <a:r>
              <a:rPr lang="ja-JP" altLang="en-US" sz="800" dirty="0"/>
              <a:t>キャッシュ効率改善</a:t>
            </a:r>
            <a:endParaRPr lang="en-US" altLang="ja-JP" sz="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B0F8D7-472C-8960-7A23-F9FF26CC7748}"/>
              </a:ext>
            </a:extLst>
          </p:cNvPr>
          <p:cNvSpPr txBox="1"/>
          <p:nvPr/>
        </p:nvSpPr>
        <p:spPr>
          <a:xfrm>
            <a:off x="1604407" y="969318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/>
              <a:t>Posting</a:t>
            </a:r>
            <a:r>
              <a:rPr lang="ja-JP" altLang="en-US" sz="800" dirty="0"/>
              <a:t> </a:t>
            </a:r>
            <a:r>
              <a:rPr lang="en-US" altLang="ja-JP" sz="800" dirty="0"/>
              <a:t>list</a:t>
            </a:r>
            <a:r>
              <a:rPr lang="ja-JP" altLang="en-US" sz="800" dirty="0"/>
              <a:t>による</a:t>
            </a:r>
            <a:endParaRPr lang="en-US" altLang="ja-JP" sz="8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7E08EB-D8EA-4E77-8E55-D31CEC699D09}"/>
              </a:ext>
            </a:extLst>
          </p:cNvPr>
          <p:cNvSpPr txBox="1"/>
          <p:nvPr/>
        </p:nvSpPr>
        <p:spPr>
          <a:xfrm>
            <a:off x="1606201" y="1107226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メモリ利用効率改善</a:t>
            </a:r>
            <a:endParaRPr lang="en-US" altLang="ja-JP" sz="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A5EDE2-DC65-2681-42BB-821EC48E249A}"/>
              </a:ext>
            </a:extLst>
          </p:cNvPr>
          <p:cNvSpPr txBox="1"/>
          <p:nvPr/>
        </p:nvSpPr>
        <p:spPr>
          <a:xfrm>
            <a:off x="1601489" y="1997621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階層構造による</a:t>
            </a:r>
            <a:endParaRPr lang="en-US" altLang="ja-JP" sz="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79A0E8-B75E-4104-CEFA-55F0A8CC6816}"/>
              </a:ext>
            </a:extLst>
          </p:cNvPr>
          <p:cNvSpPr txBox="1"/>
          <p:nvPr/>
        </p:nvSpPr>
        <p:spPr>
          <a:xfrm>
            <a:off x="1603284" y="2135529"/>
            <a:ext cx="941504" cy="132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ja-JP" altLang="en-US" sz="800" dirty="0"/>
              <a:t>キャッシュ効率改善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863</TotalTime>
  <Words>40</Words>
  <Application>Microsoft Office PowerPoint</Application>
  <PresentationFormat>ユーザー設定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92</cp:revision>
  <dcterms:created xsi:type="dcterms:W3CDTF">2021-06-07T07:27:46Z</dcterms:created>
  <dcterms:modified xsi:type="dcterms:W3CDTF">2024-08-01T17:22:44Z</dcterms:modified>
</cp:coreProperties>
</file>