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"/>
  </p:notesMasterIdLst>
  <p:sldIdLst>
    <p:sldId id="258" r:id="rId2"/>
  </p:sldIdLst>
  <p:sldSz cx="2879725" cy="2879725"/>
  <p:notesSz cx="6858000" cy="9144000"/>
  <p:defaultTextStyle>
    <a:defPPr>
      <a:defRPr lang="ja-JP"/>
    </a:defPPr>
    <a:lvl1pPr marL="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20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0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2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0ABE-C08A-444A-9B97-50985CA7357E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6FCC2-631A-4C85-9627-20E725C11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1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1pPr>
    <a:lvl2pPr marL="530516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2pPr>
    <a:lvl3pPr marL="1061032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3pPr>
    <a:lvl4pPr marL="1591549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4pPr>
    <a:lvl5pPr marL="2122065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5pPr>
    <a:lvl6pPr marL="2652581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6pPr>
    <a:lvl7pPr marL="3183097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7pPr>
    <a:lvl8pPr marL="3713613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8pPr>
    <a:lvl9pPr marL="4244130" algn="l" defTabSz="1061032" rtl="0" eaLnBrk="1" latinLnBrk="0" hangingPunct="1">
      <a:defRPr kumimoji="1" sz="139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6FCC2-631A-4C85-9627-20E725C11E6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87" y="471292"/>
            <a:ext cx="2583690" cy="1002571"/>
          </a:xfrm>
          <a:noFill/>
        </p:spPr>
        <p:txBody>
          <a:bodyPr lIns="0" tIns="0" rIns="0" bIns="0" anchor="b"/>
          <a:lstStyle>
            <a:lvl1pPr algn="l">
              <a:defRPr sz="1166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992" y="1656535"/>
            <a:ext cx="2595561" cy="555345"/>
          </a:xfrm>
        </p:spPr>
        <p:txBody>
          <a:bodyPr lIns="0"/>
          <a:lstStyle>
            <a:lvl1pPr marL="0" indent="0" algn="l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 algn="ctr">
              <a:buNone/>
              <a:defRPr sz="389"/>
            </a:lvl2pPr>
            <a:lvl3pPr marL="177649" indent="0" algn="ctr">
              <a:buNone/>
              <a:defRPr sz="350"/>
            </a:lvl3pPr>
            <a:lvl4pPr marL="266475" indent="0" algn="ctr">
              <a:buNone/>
              <a:defRPr sz="311"/>
            </a:lvl4pPr>
            <a:lvl5pPr marL="355301" indent="0" algn="ctr">
              <a:buNone/>
              <a:defRPr sz="311"/>
            </a:lvl5pPr>
            <a:lvl6pPr marL="444124" indent="0" algn="ctr">
              <a:buNone/>
              <a:defRPr sz="311"/>
            </a:lvl6pPr>
            <a:lvl7pPr marL="532950" indent="0" algn="ctr">
              <a:buNone/>
              <a:defRPr sz="311"/>
            </a:lvl7pPr>
            <a:lvl8pPr marL="621776" indent="0" algn="ctr">
              <a:buNone/>
              <a:defRPr sz="311"/>
            </a:lvl8pPr>
            <a:lvl9pPr marL="710600" indent="0" algn="ctr">
              <a:buNone/>
              <a:defRPr sz="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27991" y="1473865"/>
            <a:ext cx="2751738" cy="10466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5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6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>
            <a:lvl1pPr>
              <a:defRPr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C21F98-2CC1-4EE8-884B-F8E4AC2DB3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684" y="544205"/>
            <a:ext cx="2676365" cy="202563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0535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</p:spPr>
        <p:txBody>
          <a:bodyPr anchor="ctr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00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717946"/>
            <a:ext cx="2879725" cy="1197886"/>
          </a:xfrm>
        </p:spPr>
        <p:txBody>
          <a:bodyPr lIns="612000" tIns="72000" rIns="612000" anchor="ctr"/>
          <a:lstStyle>
            <a:lvl1pPr>
              <a:lnSpc>
                <a:spcPct val="100000"/>
              </a:lnSpc>
              <a:defRPr sz="1166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5" y="1985914"/>
            <a:ext cx="2483763" cy="571187"/>
          </a:xfrm>
        </p:spPr>
        <p:txBody>
          <a:bodyPr/>
          <a:lstStyle>
            <a:lvl1pPr marL="0" indent="0">
              <a:buNone/>
              <a:defRPr sz="467" b="1" baseline="0">
                <a:solidFill>
                  <a:schemeClr val="accent5">
                    <a:lumMod val="50000"/>
                  </a:schemeClr>
                </a:solidFill>
              </a:defRPr>
            </a:lvl1pPr>
            <a:lvl2pPr marL="88825" indent="0">
              <a:buNone/>
              <a:defRPr sz="389">
                <a:solidFill>
                  <a:schemeClr val="tx1">
                    <a:tint val="75000"/>
                  </a:schemeClr>
                </a:solidFill>
              </a:defRPr>
            </a:lvl2pPr>
            <a:lvl3pPr marL="177649" indent="0">
              <a:buNone/>
              <a:defRPr sz="350">
                <a:solidFill>
                  <a:schemeClr val="tx1">
                    <a:tint val="75000"/>
                  </a:schemeClr>
                </a:solidFill>
              </a:defRPr>
            </a:lvl3pPr>
            <a:lvl4pPr marL="266475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4pPr>
            <a:lvl5pPr marL="355301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5pPr>
            <a:lvl6pPr marL="444124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6pPr>
            <a:lvl7pPr marL="53295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7pPr>
            <a:lvl8pPr marL="621776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8pPr>
            <a:lvl9pPr marL="710600" indent="0">
              <a:buNone/>
              <a:defRPr sz="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4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71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" y="1"/>
            <a:ext cx="2879725" cy="4081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396000" tIns="72000" rIns="396000" bIns="0" rtlCol="0" anchor="ctr" anchorCtr="0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84" y="544205"/>
            <a:ext cx="2676365" cy="20256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589" y="2669092"/>
            <a:ext cx="1966555" cy="153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0" b="1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5532" y="2669092"/>
            <a:ext cx="322517" cy="15332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389" b="1" baseline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</a:defRPr>
            </a:lvl1pPr>
          </a:lstStyle>
          <a:p>
            <a:fld id="{2C388590-5BDE-46BC-9F40-D523B24D4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11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txStyles>
    <p:titleStyle>
      <a:lvl1pPr algn="l" defTabSz="177649" rtl="0" eaLnBrk="1" latinLnBrk="0" hangingPunct="1">
        <a:lnSpc>
          <a:spcPct val="90000"/>
        </a:lnSpc>
        <a:spcBef>
          <a:spcPct val="0"/>
        </a:spcBef>
        <a:buNone/>
        <a:defRPr kumimoji="1" sz="699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70012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138792" indent="-68780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208807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278819" indent="-70012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349140" indent="-70321" algn="l" defTabSz="177649" rtl="0" eaLnBrk="1" latinLnBrk="0" hangingPunct="1">
        <a:lnSpc>
          <a:spcPct val="120000"/>
        </a:lnSpc>
        <a:spcBef>
          <a:spcPts val="0"/>
        </a:spcBef>
        <a:spcAft>
          <a:spcPts val="233"/>
        </a:spcAft>
        <a:buClr>
          <a:schemeClr val="accent5">
            <a:lumMod val="50000"/>
          </a:schemeClr>
        </a:buClr>
        <a:buSzPct val="100000"/>
        <a:buFont typeface="Wingdings" panose="05000000000000000000" pitchFamily="2" charset="2"/>
        <a:buChar char="l"/>
        <a:defRPr kumimoji="1" sz="467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488538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77362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66187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55013" indent="-44413" algn="l" defTabSz="177649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1pPr>
      <a:lvl2pPr marL="8882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77649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3pPr>
      <a:lvl4pPr marL="266475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4pPr>
      <a:lvl5pPr marL="355301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5pPr>
      <a:lvl6pPr marL="444124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6pPr>
      <a:lvl7pPr marL="53295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7pPr>
      <a:lvl8pPr marL="621776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8pPr>
      <a:lvl9pPr marL="710600" algn="l" defTabSz="177649" rtl="0" eaLnBrk="1" latinLnBrk="0" hangingPunct="1">
        <a:defRPr kumimoji="1" sz="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713EB968-7CED-27E5-F9A7-17331F82FF45}"/>
              </a:ext>
            </a:extLst>
          </p:cNvPr>
          <p:cNvCxnSpPr>
            <a:cxnSpLocks/>
            <a:stCxn id="196" idx="3"/>
            <a:endCxn id="190" idx="7"/>
          </p:cNvCxnSpPr>
          <p:nvPr/>
        </p:nvCxnSpPr>
        <p:spPr>
          <a:xfrm flipH="1">
            <a:off x="2128198" y="382889"/>
            <a:ext cx="148246" cy="21885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B61FE6B5-CF30-59FE-22C0-56985CF0677B}"/>
              </a:ext>
            </a:extLst>
          </p:cNvPr>
          <p:cNvCxnSpPr>
            <a:cxnSpLocks/>
            <a:stCxn id="190" idx="3"/>
          </p:cNvCxnSpPr>
          <p:nvPr/>
        </p:nvCxnSpPr>
        <p:spPr>
          <a:xfrm flipH="1">
            <a:off x="1708062" y="729020"/>
            <a:ext cx="292855" cy="363110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23A93D1-86E5-9C88-6FCA-060A6872D1C0}"/>
              </a:ext>
            </a:extLst>
          </p:cNvPr>
          <p:cNvCxnSpPr>
            <a:cxnSpLocks/>
            <a:stCxn id="190" idx="5"/>
            <a:endCxn id="212" idx="0"/>
          </p:cNvCxnSpPr>
          <p:nvPr/>
        </p:nvCxnSpPr>
        <p:spPr>
          <a:xfrm>
            <a:off x="2128200" y="729023"/>
            <a:ext cx="210437" cy="193299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E374647-973D-E822-5D9C-71877BBEF359}"/>
              </a:ext>
            </a:extLst>
          </p:cNvPr>
          <p:cNvCxnSpPr>
            <a:cxnSpLocks/>
            <a:stCxn id="191" idx="3"/>
            <a:endCxn id="212" idx="4"/>
          </p:cNvCxnSpPr>
          <p:nvPr/>
        </p:nvCxnSpPr>
        <p:spPr>
          <a:xfrm flipV="1">
            <a:off x="1708062" y="1102319"/>
            <a:ext cx="630572" cy="343715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3A6A8DEB-90B0-4160-0271-82C559A9B6DD}"/>
              </a:ext>
            </a:extLst>
          </p:cNvPr>
          <p:cNvSpPr/>
          <p:nvPr/>
        </p:nvSpPr>
        <p:spPr>
          <a:xfrm>
            <a:off x="1974557" y="5753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75743"/>
                  </p:ext>
                </p:extLst>
              </p:nvPr>
            </p:nvGraphicFramePr>
            <p:xfrm>
              <a:off x="1170061" y="109213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1" name="表 49">
                <a:extLst>
                  <a:ext uri="{FF2B5EF4-FFF2-40B4-BE49-F238E27FC236}">
                    <a16:creationId xmlns:a16="http://schemas.microsoft.com/office/drawing/2014/main" id="{2E631977-05EB-2705-79F3-67C916219A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75743"/>
                  </p:ext>
                </p:extLst>
              </p:nvPr>
            </p:nvGraphicFramePr>
            <p:xfrm>
              <a:off x="1170061" y="109213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D: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1" t="-166667" r="-2222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C7064252-444E-D462-5061-A41D64D54BC7}"/>
              </a:ext>
            </a:extLst>
          </p:cNvPr>
          <p:cNvCxnSpPr>
            <a:cxnSpLocks/>
          </p:cNvCxnSpPr>
          <p:nvPr/>
        </p:nvCxnSpPr>
        <p:spPr>
          <a:xfrm>
            <a:off x="531676" y="619562"/>
            <a:ext cx="1436252" cy="458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楕円 194">
            <a:extLst>
              <a:ext uri="{FF2B5EF4-FFF2-40B4-BE49-F238E27FC236}">
                <a16:creationId xmlns:a16="http://schemas.microsoft.com/office/drawing/2014/main" id="{000682A2-AA03-DFE8-830D-32B7E24E455A}"/>
              </a:ext>
            </a:extLst>
          </p:cNvPr>
          <p:cNvSpPr/>
          <p:nvPr/>
        </p:nvSpPr>
        <p:spPr>
          <a:xfrm>
            <a:off x="2525608" y="57578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96" name="楕円 195">
            <a:extLst>
              <a:ext uri="{FF2B5EF4-FFF2-40B4-BE49-F238E27FC236}">
                <a16:creationId xmlns:a16="http://schemas.microsoft.com/office/drawing/2014/main" id="{E5633BDD-0B14-6272-1251-59671AF8C841}"/>
              </a:ext>
            </a:extLst>
          </p:cNvPr>
          <p:cNvSpPr/>
          <p:nvPr/>
        </p:nvSpPr>
        <p:spPr>
          <a:xfrm>
            <a:off x="2250083" y="22924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D56A820C-3B66-B815-84E1-A0123FC959E7}"/>
              </a:ext>
            </a:extLst>
          </p:cNvPr>
          <p:cNvCxnSpPr>
            <a:cxnSpLocks/>
            <a:endCxn id="196" idx="0"/>
          </p:cNvCxnSpPr>
          <p:nvPr/>
        </p:nvCxnSpPr>
        <p:spPr>
          <a:xfrm>
            <a:off x="2340083" y="37992"/>
            <a:ext cx="0" cy="191257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20A77C6F-F71C-CD13-60CB-7656A6006407}"/>
              </a:ext>
            </a:extLst>
          </p:cNvPr>
          <p:cNvCxnSpPr>
            <a:cxnSpLocks/>
            <a:stCxn id="196" idx="5"/>
            <a:endCxn id="195" idx="1"/>
          </p:cNvCxnSpPr>
          <p:nvPr/>
        </p:nvCxnSpPr>
        <p:spPr>
          <a:xfrm>
            <a:off x="2403726" y="382887"/>
            <a:ext cx="148245" cy="2192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178EA0B6-D7E0-ECB6-8374-DB8CDF5BF890}"/>
              </a:ext>
            </a:extLst>
          </p:cNvPr>
          <p:cNvCxnSpPr>
            <a:cxnSpLocks/>
            <a:stCxn id="190" idx="6"/>
            <a:endCxn id="195" idx="2"/>
          </p:cNvCxnSpPr>
          <p:nvPr/>
        </p:nvCxnSpPr>
        <p:spPr>
          <a:xfrm>
            <a:off x="2154560" y="665383"/>
            <a:ext cx="371051" cy="403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4B52915-3430-ED8A-2855-B78B56DA92EA}"/>
              </a:ext>
            </a:extLst>
          </p:cNvPr>
          <p:cNvCxnSpPr>
            <a:cxnSpLocks/>
            <a:stCxn id="195" idx="5"/>
          </p:cNvCxnSpPr>
          <p:nvPr/>
        </p:nvCxnSpPr>
        <p:spPr>
          <a:xfrm>
            <a:off x="2679248" y="729423"/>
            <a:ext cx="110246" cy="114056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DB7AEB28-6DCC-203C-0C5B-73AE39607290}"/>
              </a:ext>
            </a:extLst>
          </p:cNvPr>
          <p:cNvSpPr txBox="1"/>
          <p:nvPr/>
        </p:nvSpPr>
        <p:spPr>
          <a:xfrm>
            <a:off x="2453747" y="921432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09F171F9-2716-FA98-A26A-DD5919409D12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531679" y="319250"/>
            <a:ext cx="1718407" cy="192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7A9B4D2D-DC37-3410-333C-3B7A5A166D77}"/>
              </a:ext>
            </a:extLst>
          </p:cNvPr>
          <p:cNvGrpSpPr/>
          <p:nvPr/>
        </p:nvGrpSpPr>
        <p:grpSpPr>
          <a:xfrm>
            <a:off x="847617" y="37992"/>
            <a:ext cx="1187165" cy="297393"/>
            <a:chOff x="860173" y="1557631"/>
            <a:chExt cx="1030332" cy="384165"/>
          </a:xfrm>
        </p:grpSpPr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EBE8685D-D248-5B24-FFF9-582A77B54D8F}"/>
                </a:ext>
              </a:extLst>
            </p:cNvPr>
            <p:cNvSpPr/>
            <p:nvPr/>
          </p:nvSpPr>
          <p:spPr>
            <a:xfrm>
              <a:off x="860173" y="1557631"/>
              <a:ext cx="1030332" cy="384165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9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058" dirty="0">
                <a:solidFill>
                  <a:schemeClr val="tx1"/>
                </a:solidFill>
              </a:endParaRPr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A67D9DF9-639A-0AF4-2F34-9FF887E624DC}"/>
                </a:ext>
              </a:extLst>
            </p:cNvPr>
            <p:cNvGrpSpPr/>
            <p:nvPr/>
          </p:nvGrpSpPr>
          <p:grpSpPr>
            <a:xfrm>
              <a:off x="928906" y="1604705"/>
              <a:ext cx="921248" cy="312394"/>
              <a:chOff x="3216913" y="957154"/>
              <a:chExt cx="921248" cy="312394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575E8B2D-9258-F7ED-E1B9-B7A863732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054771"/>
                <a:ext cx="15832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0A442368-9ED1-5A8B-1E31-2704BC7EB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913" y="1193890"/>
                <a:ext cx="158327" cy="0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48C11677-48E2-5010-B4B7-72E2E9DF7B3E}"/>
                  </a:ext>
                </a:extLst>
              </p:cNvPr>
              <p:cNvSpPr txBox="1"/>
              <p:nvPr/>
            </p:nvSpPr>
            <p:spPr>
              <a:xfrm>
                <a:off x="3419803" y="957154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Physical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210" name="テキスト ボックス 209">
                <a:extLst>
                  <a:ext uri="{FF2B5EF4-FFF2-40B4-BE49-F238E27FC236}">
                    <a16:creationId xmlns:a16="http://schemas.microsoft.com/office/drawing/2014/main" id="{A875A8DA-35D7-8518-9016-7C4CCAF6EFFB}"/>
                  </a:ext>
                </a:extLst>
              </p:cNvPr>
              <p:cNvSpPr txBox="1"/>
              <p:nvPr/>
            </p:nvSpPr>
            <p:spPr>
              <a:xfrm>
                <a:off x="3419803" y="1096271"/>
                <a:ext cx="718358" cy="173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608"/>
                  </a:spcAft>
                  <a:buClr>
                    <a:schemeClr val="accent6">
                      <a:lumMod val="50000"/>
                    </a:schemeClr>
                  </a:buClr>
                  <a:buSzPct val="100000"/>
                </a:pPr>
                <a:r>
                  <a:rPr lang="en-US" altLang="ja-JP" sz="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pointer</a:t>
                </a:r>
                <a:endParaRPr lang="ja-JP" altLang="en-US" sz="800" dirty="0">
                  <a:latin typeface="Cambria Math" panose="02040503050406030204" pitchFamily="18" charset="0"/>
                </a:endParaRPr>
              </a:p>
            </p:txBody>
          </p:sp>
        </p:grpSp>
      </p:grp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8612196-E255-B25A-A4DA-21B47CC0AA03}"/>
              </a:ext>
            </a:extLst>
          </p:cNvPr>
          <p:cNvCxnSpPr>
            <a:cxnSpLocks/>
            <a:stCxn id="212" idx="6"/>
          </p:cNvCxnSpPr>
          <p:nvPr/>
        </p:nvCxnSpPr>
        <p:spPr>
          <a:xfrm flipH="1" flipV="1">
            <a:off x="2254193" y="967885"/>
            <a:ext cx="174443" cy="44434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楕円 211">
            <a:extLst>
              <a:ext uri="{FF2B5EF4-FFF2-40B4-BE49-F238E27FC236}">
                <a16:creationId xmlns:a16="http://schemas.microsoft.com/office/drawing/2014/main" id="{88174B08-4A82-AF40-D5B5-ACED46862C4E}"/>
              </a:ext>
            </a:extLst>
          </p:cNvPr>
          <p:cNvSpPr/>
          <p:nvPr/>
        </p:nvSpPr>
        <p:spPr>
          <a:xfrm>
            <a:off x="2248634" y="92231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Cambria Math" panose="02040503050406030204" pitchFamily="18" charset="0"/>
              </a:rPr>
              <a:t>E</a:t>
            </a:r>
            <a:endParaRPr lang="ja-JP" altLang="en-US" sz="8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2A05DA89-737D-8470-262B-619F9FD20D41}"/>
              </a:ext>
            </a:extLst>
          </p:cNvPr>
          <p:cNvCxnSpPr>
            <a:cxnSpLocks/>
          </p:cNvCxnSpPr>
          <p:nvPr/>
        </p:nvCxnSpPr>
        <p:spPr>
          <a:xfrm>
            <a:off x="546487" y="1007429"/>
            <a:ext cx="615521" cy="1090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" name="表 49">
            <a:extLst>
              <a:ext uri="{FF2B5EF4-FFF2-40B4-BE49-F238E27FC236}">
                <a16:creationId xmlns:a16="http://schemas.microsoft.com/office/drawing/2014/main" id="{E1DCB09C-0372-6854-BB13-45F666752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73858"/>
              </p:ext>
            </p:extLst>
          </p:nvPr>
        </p:nvGraphicFramePr>
        <p:xfrm>
          <a:off x="118460" y="186912"/>
          <a:ext cx="419974" cy="1288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974">
                  <a:extLst>
                    <a:ext uri="{9D8B030D-6E8A-4147-A177-3AD203B41FA5}">
                      <a16:colId xmlns:a16="http://schemas.microsoft.com/office/drawing/2014/main" val="1391329631"/>
                    </a:ext>
                  </a:extLst>
                </a:gridCol>
              </a:tblGrid>
              <a:tr h="2721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Mapping table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2562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12955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59369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3836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D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59983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E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89120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latin typeface="Cambria Math" panose="02040503050406030204" pitchFamily="18" charset="0"/>
                        </a:rPr>
                        <a:t>...</a:t>
                      </a:r>
                      <a:endParaRPr kumimoji="1" lang="ja-JP" altLang="en-US" sz="800" dirty="0"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270832"/>
                  </a:ext>
                </a:extLst>
              </a:tr>
              <a:tr h="145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a:t>X</a:t>
                      </a:r>
                      <a:endParaRPr kumimoji="1" lang="ja-JP" altLang="en-US" sz="8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 marL="18226" marR="18226" marT="9113" marB="91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50120"/>
                  </a:ext>
                </a:extLst>
              </a:tr>
            </a:tbl>
          </a:graphicData>
        </a:graphic>
      </p:graphicFrame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1AE33882-71B2-E97D-C63C-1B328E222964}"/>
              </a:ext>
            </a:extLst>
          </p:cNvPr>
          <p:cNvSpPr txBox="1"/>
          <p:nvPr/>
        </p:nvSpPr>
        <p:spPr>
          <a:xfrm>
            <a:off x="27619" y="2194940"/>
            <a:ext cx="100811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 Prepare new node</a:t>
            </a: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(2) Update header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36B951-E6C2-CEF1-CBDF-1C9B610AA9FD}"/>
              </a:ext>
            </a:extLst>
          </p:cNvPr>
          <p:cNvSpPr txBox="1"/>
          <p:nvPr/>
        </p:nvSpPr>
        <p:spPr>
          <a:xfrm>
            <a:off x="1820252" y="1944824"/>
            <a:ext cx="1219664" cy="281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b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(4) Copy records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7E98FDB1-C462-B0C3-7D89-528808848EF5}"/>
              </a:ext>
            </a:extLst>
          </p:cNvPr>
          <p:cNvSpPr txBox="1"/>
          <p:nvPr/>
        </p:nvSpPr>
        <p:spPr>
          <a:xfrm>
            <a:off x="66941" y="1813567"/>
            <a:ext cx="1186970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(3) Store new node</a:t>
            </a:r>
            <a:endParaRPr lang="ja-JP" altLang="en-US" sz="800" dirty="0">
              <a:solidFill>
                <a:schemeClr val="accent2"/>
              </a:solidFill>
              <a:latin typeface="Cambria Math" panose="02040503050406030204" pitchFamily="18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7A36225-E1D3-4495-81E7-B812D16A83E5}"/>
              </a:ext>
            </a:extLst>
          </p:cNvPr>
          <p:cNvSpPr txBox="1"/>
          <p:nvPr/>
        </p:nvSpPr>
        <p:spPr>
          <a:xfrm>
            <a:off x="2786919" y="768106"/>
            <a:ext cx="71862" cy="1341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608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endParaRPr lang="ja-JP" altLang="en-US" sz="8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9">
                <a:extLst>
                  <a:ext uri="{FF2B5EF4-FFF2-40B4-BE49-F238E27FC236}">
                    <a16:creationId xmlns:a16="http://schemas.microsoft.com/office/drawing/2014/main" id="{9F01DDAF-87AD-5F8E-3CF5-D44C21BC1C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408234"/>
                  </p:ext>
                </p:extLst>
              </p:nvPr>
            </p:nvGraphicFramePr>
            <p:xfrm>
              <a:off x="1172248" y="201762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X: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Space for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1" lang="en-US" altLang="ja-JP" sz="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oMath>
                          </a14:m>
                          <a:endParaRPr kumimoji="1" lang="ja-JP" altLang="en-US" sz="800" b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9">
                <a:extLst>
                  <a:ext uri="{FF2B5EF4-FFF2-40B4-BE49-F238E27FC236}">
                    <a16:creationId xmlns:a16="http://schemas.microsoft.com/office/drawing/2014/main" id="{9F01DDAF-87AD-5F8E-3CF5-D44C21BC1C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7408234"/>
                  </p:ext>
                </p:extLst>
              </p:nvPr>
            </p:nvGraphicFramePr>
            <p:xfrm>
              <a:off x="1172248" y="2017620"/>
              <a:ext cx="538001" cy="70780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38001">
                      <a:extLst>
                        <a:ext uri="{9D8B030D-6E8A-4147-A177-3AD203B41FA5}">
                          <a16:colId xmlns:a16="http://schemas.microsoft.com/office/drawing/2014/main" val="1391329631"/>
                        </a:ext>
                      </a:extLst>
                    </a:gridCol>
                  </a:tblGrid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b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a:t>X: Header</a:t>
                          </a:r>
                          <a:endParaRPr kumimoji="1" lang="ja-JP" altLang="en-US" sz="800" b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925622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Metadata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659369"/>
                      </a:ext>
                    </a:extLst>
                  </a:tr>
                  <a:tr h="145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800" dirty="0">
                              <a:latin typeface="Cambria Math" panose="02040503050406030204" pitchFamily="18" charset="0"/>
                            </a:rPr>
                            <a:t>Record</a:t>
                          </a:r>
                          <a:endParaRPr kumimoji="1" lang="ja-JP" altLang="en-US" sz="800" dirty="0">
                            <a:latin typeface="Cambria Math" panose="02040503050406030204" pitchFamily="18" charset="0"/>
                          </a:endParaRPr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1505625"/>
                      </a:ext>
                    </a:extLst>
                  </a:tr>
                  <a:tr h="272188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18226" marR="18226" marT="9113" marB="9113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24" t="-168889" r="-2247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83899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A1A672F-451D-D3C9-D4C9-0D9866F5DA21}"/>
              </a:ext>
            </a:extLst>
          </p:cNvPr>
          <p:cNvCxnSpPr>
            <a:cxnSpLocks/>
          </p:cNvCxnSpPr>
          <p:nvPr/>
        </p:nvCxnSpPr>
        <p:spPr>
          <a:xfrm>
            <a:off x="539856" y="1403630"/>
            <a:ext cx="534082" cy="61399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700F73-C0BE-CE17-C6D2-075B2C573F8C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1439061" y="1799939"/>
            <a:ext cx="2187" cy="217681"/>
          </a:xfrm>
          <a:prstGeom prst="straightConnector1">
            <a:avLst/>
          </a:prstGeom>
          <a:ln w="12700">
            <a:solidFill>
              <a:schemeClr val="accent1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9C4DCF6-DE5F-9D75-7889-825701237853}"/>
              </a:ext>
            </a:extLst>
          </p:cNvPr>
          <p:cNvSpPr/>
          <p:nvPr/>
        </p:nvSpPr>
        <p:spPr>
          <a:xfrm>
            <a:off x="1109239" y="1944824"/>
            <a:ext cx="1699171" cy="858453"/>
          </a:xfrm>
          <a:prstGeom prst="round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730810-7C0B-2C98-41C5-BE20B038AF4A}"/>
              </a:ext>
            </a:extLst>
          </p:cNvPr>
          <p:cNvSpPr txBox="1"/>
          <p:nvPr/>
        </p:nvSpPr>
        <p:spPr>
          <a:xfrm>
            <a:off x="1833547" y="1794157"/>
            <a:ext cx="765400" cy="1340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  <a:buClr>
                <a:schemeClr val="accent6">
                  <a:lumMod val="50000"/>
                </a:schemeClr>
              </a:buClr>
              <a:buSzPct val="100000"/>
            </a:pPr>
            <a:r>
              <a:rPr lang="en-US" altLang="ja-JP" sz="800" dirty="0">
                <a:solidFill>
                  <a:srgbClr val="002060"/>
                </a:solidFill>
              </a:rPr>
              <a:t>Create</a:t>
            </a:r>
            <a:r>
              <a:rPr lang="ja-JP" altLang="en-US" sz="800" dirty="0">
                <a:solidFill>
                  <a:srgbClr val="002060"/>
                </a:solidFill>
              </a:rPr>
              <a:t> </a:t>
            </a:r>
            <a:r>
              <a:rPr lang="en-US" altLang="ja-JP" sz="800" dirty="0">
                <a:solidFill>
                  <a:srgbClr val="002060"/>
                </a:solidFill>
              </a:rPr>
              <a:t>new</a:t>
            </a:r>
            <a:r>
              <a:rPr lang="ja-JP" altLang="en-US" sz="800" dirty="0">
                <a:solidFill>
                  <a:srgbClr val="002060"/>
                </a:solidFill>
              </a:rPr>
              <a:t> </a:t>
            </a:r>
            <a:r>
              <a:rPr lang="en-US" altLang="ja-JP" sz="800" dirty="0">
                <a:solidFill>
                  <a:srgbClr val="002060"/>
                </a:solidFill>
              </a:rPr>
              <a:t>layer</a:t>
            </a:r>
            <a:endParaRPr kumimoji="1" lang="ja-JP" altLang="en-US" sz="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37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58DCF"/>
      </a:accent1>
      <a:accent2>
        <a:srgbClr val="E6691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ド用">
      <a:majorFont>
        <a:latin typeface="Segoe UI"/>
        <a:ea typeface="BIZ UDゴシック"/>
        <a:cs typeface=""/>
      </a:majorFont>
      <a:minorFont>
        <a:latin typeface="Segoe UI"/>
        <a:ea typeface="BIZ UD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>
              <a:lumMod val="50000"/>
            </a:schemeClr>
          </a:solidFill>
        </a:ln>
      </a:spPr>
      <a:bodyPr lIns="0" tIns="0" rIns="0" bIns="0"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20000"/>
          </a:lnSpc>
          <a:spcAft>
            <a:spcPts val="1200"/>
          </a:spcAft>
          <a:buClr>
            <a:schemeClr val="accent6">
              <a:lumMod val="50000"/>
            </a:schemeClr>
          </a:buClr>
          <a:buSzPct val="10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C3B23ECD-4D92-420A-99FA-F63F45A78629}" vid="{F4EB94A5-069B-45B4-8531-84A94754AD1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794</TotalTime>
  <Words>63</Words>
  <Application>Microsoft Office PowerPoint</Application>
  <PresentationFormat>ユーザー設定</PresentationFormat>
  <Paragraphs>29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Cambria Math</vt:lpstr>
      <vt:lpstr>Segoe UI</vt:lpstr>
      <vt:lpstr>Wingdings</vt:lpstr>
      <vt:lpstr>Default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Sugiura Kento</dc:creator>
  <cp:lastModifiedBy>佑 井戸</cp:lastModifiedBy>
  <cp:revision>85</cp:revision>
  <dcterms:created xsi:type="dcterms:W3CDTF">2021-06-07T07:27:46Z</dcterms:created>
  <dcterms:modified xsi:type="dcterms:W3CDTF">2024-08-01T07:22:01Z</dcterms:modified>
</cp:coreProperties>
</file>