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8" r:id="rId2"/>
  </p:sldIdLst>
  <p:sldSz cx="2879725" cy="2087563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3447" autoAdjust="0"/>
  </p:normalViewPr>
  <p:slideViewPr>
    <p:cSldViewPr snapToGrid="0">
      <p:cViewPr varScale="1">
        <p:scale>
          <a:sx n="185" d="100"/>
          <a:sy n="185" d="100"/>
        </p:scale>
        <p:origin x="18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01750" y="1143000"/>
            <a:ext cx="4254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01750" y="1143000"/>
            <a:ext cx="42545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341652"/>
            <a:ext cx="2583690" cy="726779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9" y="1200856"/>
            <a:ext cx="2595561" cy="402578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6" indent="0" algn="ctr">
              <a:buNone/>
              <a:defRPr sz="390"/>
            </a:lvl2pPr>
            <a:lvl3pPr marL="177651" indent="0" algn="ctr">
              <a:buNone/>
              <a:defRPr sz="350"/>
            </a:lvl3pPr>
            <a:lvl4pPr marL="266477" indent="0" algn="ctr">
              <a:buNone/>
              <a:defRPr sz="311"/>
            </a:lvl4pPr>
            <a:lvl5pPr marL="355304" indent="0" algn="ctr">
              <a:buNone/>
              <a:defRPr sz="311"/>
            </a:lvl5pPr>
            <a:lvl6pPr marL="444127" indent="0" algn="ctr">
              <a:buNone/>
              <a:defRPr sz="311"/>
            </a:lvl6pPr>
            <a:lvl7pPr marL="532955" indent="0" algn="ctr">
              <a:buNone/>
              <a:defRPr sz="311"/>
            </a:lvl7pPr>
            <a:lvl8pPr marL="621781" indent="0" algn="ctr">
              <a:buNone/>
              <a:defRPr sz="311"/>
            </a:lvl8pPr>
            <a:lvl9pPr marL="710606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068433"/>
            <a:ext cx="2751738" cy="7586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29587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394507"/>
            <a:ext cx="2676365" cy="146841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29587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520454"/>
            <a:ext cx="2879725" cy="868368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97" y="1439627"/>
            <a:ext cx="2483763" cy="414064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6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2pPr>
            <a:lvl3pPr marL="177651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77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304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27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5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78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60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2958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394507"/>
            <a:ext cx="2676365" cy="14684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1934875"/>
            <a:ext cx="1966555" cy="111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44" y="1934875"/>
            <a:ext cx="322517" cy="1111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90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51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2" indent="-70012" algn="l" defTabSz="177651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793" indent="-68781" algn="l" defTabSz="177651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08" indent="-70012" algn="l" defTabSz="177651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21" indent="-70012" algn="l" defTabSz="177651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42" indent="-70322" algn="l" defTabSz="177651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42" indent="-44413" algn="l" defTabSz="177651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67" indent="-44413" algn="l" defTabSz="177651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193" indent="-44413" algn="l" defTabSz="177651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19" indent="-44413" algn="l" defTabSz="177651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51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26" algn="l" defTabSz="177651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51" algn="l" defTabSz="177651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7" algn="l" defTabSz="177651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304" algn="l" defTabSz="177651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7" algn="l" defTabSz="177651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55" algn="l" defTabSz="177651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781" algn="l" defTabSz="177651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606" algn="l" defTabSz="177651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E1B61D92-9BEF-17B2-72B2-4E3E6A236F81}"/>
              </a:ext>
            </a:extLst>
          </p:cNvPr>
          <p:cNvGrpSpPr/>
          <p:nvPr/>
        </p:nvGrpSpPr>
        <p:grpSpPr>
          <a:xfrm>
            <a:off x="221314" y="230493"/>
            <a:ext cx="2437109" cy="185980"/>
            <a:chOff x="-1102298" y="201478"/>
            <a:chExt cx="4342291" cy="18598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B660EAB-6757-DA0E-AC3A-683F4AE25725}"/>
                </a:ext>
              </a:extLst>
            </p:cNvPr>
            <p:cNvSpPr/>
            <p:nvPr/>
          </p:nvSpPr>
          <p:spPr>
            <a:xfrm>
              <a:off x="-1102298" y="201478"/>
              <a:ext cx="1443260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“www.jpn.”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205E405-5061-C031-BE5D-34BE93B77D38}"/>
                </a:ext>
              </a:extLst>
            </p:cNvPr>
            <p:cNvSpPr/>
            <p:nvPr/>
          </p:nvSpPr>
          <p:spPr>
            <a:xfrm>
              <a:off x="340963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8FC95FC-8442-F1B0-6FFB-52145A3C292D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D9F1A07-F892-A18C-6ECC-363A4E6D3341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CF6F97-1F09-45F7-49FA-AD534D56A760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E2096BB-30FC-A6B2-04EE-7752B3ADEB78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61A576E-5A0A-C0CA-1EC2-16D607585712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4CD5070-2856-937F-F8DF-96EB3BECE134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F3E5A7B-E5B0-06FB-539C-FD5ACE8E0F60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136DF993-3079-6B22-9094-0566B921E586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88F92FAC-BB78-E601-7847-D5EC83D810F2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EA2AF2E0-9CB9-A6BB-F474-CE6C28CD0529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8DFE23C5-A050-97C2-524C-2CE6CDB785A2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6279E8-3492-EAE7-D43A-5134BFCAA16A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DD389BF-29D2-35F9-4AA9-1CD75BAAAF12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6587A1C-823D-B9CA-FA3C-366AC9E1CC7E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88E1F00-1F40-9F06-6DCB-87E2B5F5A311}"/>
              </a:ext>
            </a:extLst>
          </p:cNvPr>
          <p:cNvGrpSpPr/>
          <p:nvPr/>
        </p:nvGrpSpPr>
        <p:grpSpPr>
          <a:xfrm>
            <a:off x="221314" y="839895"/>
            <a:ext cx="2437109" cy="185980"/>
            <a:chOff x="-1102298" y="201478"/>
            <a:chExt cx="4342291" cy="185980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479A966-A5CF-498E-BF66-455560CDC43B}"/>
                </a:ext>
              </a:extLst>
            </p:cNvPr>
            <p:cNvSpPr/>
            <p:nvPr/>
          </p:nvSpPr>
          <p:spPr>
            <a:xfrm>
              <a:off x="-1102298" y="201478"/>
              <a:ext cx="1443260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“example.”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C1F13F89-A98B-0677-E980-6B0B316AFC02}"/>
                </a:ext>
              </a:extLst>
            </p:cNvPr>
            <p:cNvSpPr/>
            <p:nvPr/>
          </p:nvSpPr>
          <p:spPr>
            <a:xfrm>
              <a:off x="340963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5CFFFAD-FA4F-2EF0-9576-713DFDF8BC1F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C0315C5D-1455-1B1F-C40E-674D5F978E61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5F9DE466-26B3-CC0E-8C37-FF3526582013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99B8A116-9746-AF1F-BE24-5CDC6B07F697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817E6ED-3A6C-A726-47C2-79DE7E68ABAE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F0E3CE44-3D39-204A-0363-C0118B268EC9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859EDED-7396-F61E-8294-4241F7F38E46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B40BE138-27A5-38EB-F1DF-EB13834FA6D9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33678FD8-A550-AB3A-160F-F73F9BB58A0E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4E2B5BD-3569-9231-05BE-1A08E7911C77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B249AA77-F572-587F-98A3-E8D59CFCCA89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52BFA4C-9C56-3F80-E86C-2442B0EB144C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AB0B77AA-4E50-F1A8-6A75-73B6972D9216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E9C10EC9-791F-63CA-C0C0-3825172C3382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DCB184A0-3F4B-8EBB-A350-E444EAAEF0B6}"/>
              </a:ext>
            </a:extLst>
          </p:cNvPr>
          <p:cNvGrpSpPr/>
          <p:nvPr/>
        </p:nvGrpSpPr>
        <p:grpSpPr>
          <a:xfrm>
            <a:off x="221314" y="1333059"/>
            <a:ext cx="2437109" cy="185980"/>
            <a:chOff x="-1102298" y="201478"/>
            <a:chExt cx="4342291" cy="18598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751F2E4-E81B-469E-CEF6-C65CECD27877}"/>
                </a:ext>
              </a:extLst>
            </p:cNvPr>
            <p:cNvSpPr/>
            <p:nvPr/>
          </p:nvSpPr>
          <p:spPr>
            <a:xfrm>
              <a:off x="-1102298" y="201478"/>
              <a:ext cx="849125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“com”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F659B1A-BBC3-72D8-A752-05688B028B49}"/>
                </a:ext>
              </a:extLst>
            </p:cNvPr>
            <p:cNvSpPr/>
            <p:nvPr/>
          </p:nvSpPr>
          <p:spPr>
            <a:xfrm>
              <a:off x="-253169" y="201478"/>
              <a:ext cx="787862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“org”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6CB26DF-6C57-CAE6-6C07-6AF2954A3060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37BDC274-DD9A-36CD-365A-57630B996073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A692FDC-2421-4931-1971-7CF808170B1C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E70FAB2E-AAB2-DC1B-F24F-1931A9A9AEEC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0172025-308A-A1E1-7760-CAF1656E8931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8BA238A-601B-80A5-5BE6-3E964574C29B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33BA74FD-90CA-6A78-D148-62371E35664B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EC9B012-0659-8B74-4742-36C3D3177D99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3743C715-1837-A9B9-18FA-EBB8688B0AE9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AD1006E0-2D51-B740-A079-BD8F6427CCFC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98357135-3D2E-F9D8-1340-7CDBA66EB6A4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62772E61-1422-00C9-EB7B-ADD4F926EE1D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C9333C5-C208-DFF6-1C2E-10A9C56DCCCA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4ABE2E6-AF1B-EA59-A4CB-14030F25EA89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BBA5C028-C217-BAC5-6DC4-E51CE669EEB9}"/>
              </a:ext>
            </a:extLst>
          </p:cNvPr>
          <p:cNvCxnSpPr>
            <a:stCxn id="22" idx="2"/>
            <a:endCxn id="65" idx="0"/>
          </p:cNvCxnSpPr>
          <p:nvPr/>
        </p:nvCxnSpPr>
        <p:spPr>
          <a:xfrm>
            <a:off x="626321" y="416472"/>
            <a:ext cx="0" cy="423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FBAFEBC7-7BA3-9933-2E7A-82A16361D564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626321" y="1025874"/>
            <a:ext cx="0" cy="307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1B89777-2EB4-D71A-F4B1-371CD7196472}"/>
              </a:ext>
            </a:extLst>
          </p:cNvPr>
          <p:cNvSpPr txBox="1"/>
          <p:nvPr/>
        </p:nvSpPr>
        <p:spPr>
          <a:xfrm>
            <a:off x="221310" y="53955"/>
            <a:ext cx="580729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1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Layer0</a:t>
            </a:r>
            <a:endParaRPr lang="ja-JP" altLang="en-US" sz="9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E3F652E-4C8E-0474-C672-0A20A40A7120}"/>
              </a:ext>
            </a:extLst>
          </p:cNvPr>
          <p:cNvSpPr txBox="1"/>
          <p:nvPr/>
        </p:nvSpPr>
        <p:spPr>
          <a:xfrm>
            <a:off x="234103" y="646074"/>
            <a:ext cx="580729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1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Layer1</a:t>
            </a:r>
            <a:endParaRPr lang="ja-JP" altLang="en-US" sz="9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484F6209-090A-4B8C-571C-4F934682690A}"/>
              </a:ext>
            </a:extLst>
          </p:cNvPr>
          <p:cNvSpPr txBox="1"/>
          <p:nvPr/>
        </p:nvSpPr>
        <p:spPr>
          <a:xfrm>
            <a:off x="236015" y="1147085"/>
            <a:ext cx="580729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1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Layer2</a:t>
            </a:r>
            <a:endParaRPr lang="ja-JP" altLang="en-US" sz="90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49974DA-21C6-A951-E2DB-2E8E24286652}"/>
              </a:ext>
            </a:extLst>
          </p:cNvPr>
          <p:cNvSpPr/>
          <p:nvPr/>
        </p:nvSpPr>
        <p:spPr>
          <a:xfrm>
            <a:off x="177909" y="1715098"/>
            <a:ext cx="108731" cy="1859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2A1CC7D-3C4E-0697-F240-78981F763D43}"/>
              </a:ext>
            </a:extLst>
          </p:cNvPr>
          <p:cNvSpPr txBox="1"/>
          <p:nvPr/>
        </p:nvSpPr>
        <p:spPr>
          <a:xfrm>
            <a:off x="329418" y="1730782"/>
            <a:ext cx="1179354" cy="132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1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799" dirty="0"/>
              <a:t>使用済みレコード領域</a:t>
            </a:r>
          </a:p>
        </p:txBody>
      </p:sp>
      <p:sp>
        <p:nvSpPr>
          <p:cNvPr id="115" name="右中かっこ 114">
            <a:extLst>
              <a:ext uri="{FF2B5EF4-FFF2-40B4-BE49-F238E27FC236}">
                <a16:creationId xmlns:a16="http://schemas.microsoft.com/office/drawing/2014/main" id="{1942A90D-438B-1FF7-FF36-9C6C011377F4}"/>
              </a:ext>
            </a:extLst>
          </p:cNvPr>
          <p:cNvSpPr/>
          <p:nvPr/>
        </p:nvSpPr>
        <p:spPr>
          <a:xfrm rot="16200000">
            <a:off x="1771061" y="-53874"/>
            <a:ext cx="150810" cy="1627080"/>
          </a:xfrm>
          <a:prstGeom prst="righ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1B1D707-D9DA-5B69-DCC9-F14FD9B9F7E8}"/>
              </a:ext>
            </a:extLst>
          </p:cNvPr>
          <p:cNvSpPr txBox="1"/>
          <p:nvPr/>
        </p:nvSpPr>
        <p:spPr>
          <a:xfrm>
            <a:off x="866860" y="545931"/>
            <a:ext cx="2123993" cy="132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1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799" dirty="0"/>
              <a:t>15</a:t>
            </a:r>
            <a:r>
              <a:rPr lang="ja-JP" altLang="en-US" sz="799" dirty="0"/>
              <a:t>レコード分の空き（空間利用率約</a:t>
            </a:r>
            <a:r>
              <a:rPr lang="en-US" altLang="ja-JP" sz="799" dirty="0"/>
              <a:t>6.25%</a:t>
            </a:r>
            <a:r>
              <a:rPr lang="ja-JP" altLang="en-US" sz="799" dirty="0"/>
              <a:t>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9005890E-B768-4FE8-0113-5D0EC90BF6A5}"/>
              </a:ext>
            </a:extLst>
          </p:cNvPr>
          <p:cNvSpPr txBox="1"/>
          <p:nvPr/>
        </p:nvSpPr>
        <p:spPr>
          <a:xfrm>
            <a:off x="1540223" y="1601170"/>
            <a:ext cx="1179354" cy="132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1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799" dirty="0"/>
              <a:t>末尾</a:t>
            </a:r>
            <a:r>
              <a:rPr lang="en-US" altLang="ja-JP" sz="799" dirty="0"/>
              <a:t>3byte</a:t>
            </a:r>
            <a:r>
              <a:rPr lang="ja-JP" altLang="en-US" sz="799" dirty="0"/>
              <a:t>が異なる</a:t>
            </a:r>
            <a:r>
              <a:rPr lang="en-US" altLang="ja-JP" sz="799" dirty="0"/>
              <a:t>2</a:t>
            </a:r>
            <a:r>
              <a:rPr lang="ja-JP" altLang="en-US" sz="799" dirty="0"/>
              <a:t>キー</a:t>
            </a:r>
            <a:endParaRPr lang="en-US" altLang="ja-JP" sz="799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39A812D-B247-A87F-9AFD-3811D69359ED}"/>
              </a:ext>
            </a:extLst>
          </p:cNvPr>
          <p:cNvSpPr txBox="1"/>
          <p:nvPr/>
        </p:nvSpPr>
        <p:spPr>
          <a:xfrm>
            <a:off x="1540223" y="1740960"/>
            <a:ext cx="1179354" cy="132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1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799" dirty="0"/>
              <a:t>・</a:t>
            </a:r>
            <a:r>
              <a:rPr lang="en-US" altLang="ja-JP" sz="799" dirty="0"/>
              <a:t>www.jpn.example.com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08D8FFC0-289D-FB0A-EDD1-DEF27ACAA95A}"/>
              </a:ext>
            </a:extLst>
          </p:cNvPr>
          <p:cNvSpPr txBox="1"/>
          <p:nvPr/>
        </p:nvSpPr>
        <p:spPr>
          <a:xfrm>
            <a:off x="1540223" y="1875036"/>
            <a:ext cx="1179354" cy="132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1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799" dirty="0"/>
              <a:t>・</a:t>
            </a:r>
            <a:r>
              <a:rPr lang="en-US" altLang="ja-JP" sz="799" dirty="0"/>
              <a:t>www.jpn.example.org</a:t>
            </a:r>
          </a:p>
        </p:txBody>
      </p:sp>
    </p:spTree>
    <p:extLst>
      <p:ext uri="{BB962C8B-B14F-4D97-AF65-F5344CB8AC3E}">
        <p14:creationId xmlns:p14="http://schemas.microsoft.com/office/powerpoint/2010/main" val="1586837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825</TotalTime>
  <Words>54</Words>
  <Application>Microsoft Office PowerPoint</Application>
  <PresentationFormat>ユーザー設定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87</cp:revision>
  <dcterms:created xsi:type="dcterms:W3CDTF">2021-06-07T07:27:46Z</dcterms:created>
  <dcterms:modified xsi:type="dcterms:W3CDTF">2024-08-06T03:51:11Z</dcterms:modified>
</cp:coreProperties>
</file>