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2879725" cy="1187450"/>
  <p:notesSz cx="6858000" cy="9144000"/>
  <p:defaultTextStyle>
    <a:defPPr>
      <a:defRPr lang="ja-JP"/>
    </a:defPPr>
    <a:lvl1pPr marL="0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>
        <p:scale>
          <a:sx n="200" d="100"/>
          <a:sy n="200" d="100"/>
        </p:scale>
        <p:origin x="17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312738" y="1143000"/>
            <a:ext cx="74834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312738" y="1143000"/>
            <a:ext cx="7483476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6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194338"/>
            <a:ext cx="2583690" cy="413409"/>
          </a:xfrm>
          <a:noFill/>
        </p:spPr>
        <p:txBody>
          <a:bodyPr lIns="0" tIns="0" rIns="0" bIns="0" anchor="b"/>
          <a:lstStyle>
            <a:lvl1pPr algn="l">
              <a:defRPr sz="84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0" y="683070"/>
            <a:ext cx="2595561" cy="228995"/>
          </a:xfrm>
        </p:spPr>
        <p:txBody>
          <a:bodyPr lIns="0"/>
          <a:lstStyle>
            <a:lvl1pPr marL="0" indent="0" algn="l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 algn="ctr">
              <a:buNone/>
              <a:defRPr sz="282"/>
            </a:lvl2pPr>
            <a:lvl3pPr marL="128789" indent="0" algn="ctr">
              <a:buNone/>
              <a:defRPr sz="254"/>
            </a:lvl3pPr>
            <a:lvl4pPr marL="193185" indent="0" algn="ctr">
              <a:buNone/>
              <a:defRPr sz="225"/>
            </a:lvl4pPr>
            <a:lvl5pPr marL="257580" indent="0" algn="ctr">
              <a:buNone/>
              <a:defRPr sz="225"/>
            </a:lvl5pPr>
            <a:lvl6pPr marL="321974" indent="0" algn="ctr">
              <a:buNone/>
              <a:defRPr sz="225"/>
            </a:lvl6pPr>
            <a:lvl7pPr marL="386369" indent="0" algn="ctr">
              <a:buNone/>
              <a:defRPr sz="225"/>
            </a:lvl7pPr>
            <a:lvl8pPr marL="450764" indent="0" algn="ctr">
              <a:buNone/>
              <a:defRPr sz="225"/>
            </a:lvl8pPr>
            <a:lvl9pPr marL="515159" indent="0" algn="ctr">
              <a:buNone/>
              <a:defRPr sz="22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607747"/>
            <a:ext cx="2751738" cy="431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168300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3" y="224400"/>
            <a:ext cx="2676365" cy="83526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168300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96043"/>
            <a:ext cx="2879725" cy="493946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84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5" y="818887"/>
            <a:ext cx="2483763" cy="235529"/>
          </a:xfrm>
        </p:spPr>
        <p:txBody>
          <a:bodyPr/>
          <a:lstStyle>
            <a:lvl1pPr marL="0" indent="0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>
              <a:buNone/>
              <a:defRPr sz="282">
                <a:solidFill>
                  <a:schemeClr val="tx1">
                    <a:tint val="75000"/>
                  </a:schemeClr>
                </a:solidFill>
              </a:defRPr>
            </a:lvl2pPr>
            <a:lvl3pPr marL="128789" indent="0">
              <a:buNone/>
              <a:defRPr sz="254">
                <a:solidFill>
                  <a:schemeClr val="tx1">
                    <a:tint val="75000"/>
                  </a:schemeClr>
                </a:solidFill>
              </a:defRPr>
            </a:lvl3pPr>
            <a:lvl4pPr marL="193185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4pPr>
            <a:lvl5pPr marL="257580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5pPr>
            <a:lvl6pPr marL="32197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6pPr>
            <a:lvl7pPr marL="38636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7pPr>
            <a:lvl8pPr marL="45076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8pPr>
            <a:lvl9pPr marL="51515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1683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3" y="224400"/>
            <a:ext cx="2676365" cy="8352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1100595"/>
            <a:ext cx="1966555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4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31" y="1100595"/>
            <a:ext cx="322517" cy="6322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82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28789" rtl="0" eaLnBrk="1" latinLnBrk="0" hangingPunct="1">
        <a:lnSpc>
          <a:spcPct val="90000"/>
        </a:lnSpc>
        <a:spcBef>
          <a:spcPct val="0"/>
        </a:spcBef>
        <a:buNone/>
        <a:defRPr kumimoji="1" sz="507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0756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00619" indent="-49863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51377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02134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253114" indent="-50981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354172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41856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82961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4735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1pPr>
      <a:lvl2pPr marL="6439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8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3pPr>
      <a:lvl4pPr marL="19318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4pPr>
      <a:lvl5pPr marL="25758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5pPr>
      <a:lvl6pPr marL="32197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38636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5076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1515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7298281"/>
                  </p:ext>
                </p:extLst>
              </p:nvPr>
            </p:nvGraphicFramePr>
            <p:xfrm>
              <a:off x="203851" y="96806"/>
              <a:ext cx="511200" cy="9859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2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“www.jpn.”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space</a:t>
                          </a:r>
                          <a:endParaRPr kumimoji="1" lang="ja-JP" altLang="en-US" sz="7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7298281"/>
                  </p:ext>
                </p:extLst>
              </p:nvPr>
            </p:nvGraphicFramePr>
            <p:xfrm>
              <a:off x="203851" y="96806"/>
              <a:ext cx="511200" cy="9859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2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31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“www.jpn.”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6" t="-556000" r="-2353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4" name="表 49">
                <a:extLst>
                  <a:ext uri="{FF2B5EF4-FFF2-40B4-BE49-F238E27FC236}">
                    <a16:creationId xmlns:a16="http://schemas.microsoft.com/office/drawing/2014/main" id="{28A17ADB-D9F8-BA54-1BF0-12E81198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284777"/>
                  </p:ext>
                </p:extLst>
              </p:nvPr>
            </p:nvGraphicFramePr>
            <p:xfrm>
              <a:off x="1170761" y="96805"/>
              <a:ext cx="511200" cy="9859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2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66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“example.”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space</a:t>
                          </a:r>
                          <a:endParaRPr kumimoji="1" lang="ja-JP" altLang="en-US" sz="7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4" name="表 49">
                <a:extLst>
                  <a:ext uri="{FF2B5EF4-FFF2-40B4-BE49-F238E27FC236}">
                    <a16:creationId xmlns:a16="http://schemas.microsoft.com/office/drawing/2014/main" id="{28A17ADB-D9F8-BA54-1BF0-12E81198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284777"/>
                  </p:ext>
                </p:extLst>
              </p:nvPr>
            </p:nvGraphicFramePr>
            <p:xfrm>
              <a:off x="1170761" y="96805"/>
              <a:ext cx="511200" cy="9859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2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66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“example.”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90" t="-587500" r="-2381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 49">
                <a:extLst>
                  <a:ext uri="{FF2B5EF4-FFF2-40B4-BE49-F238E27FC236}">
                    <a16:creationId xmlns:a16="http://schemas.microsoft.com/office/drawing/2014/main" id="{0EA7B706-DC26-1F35-7F8B-37F448057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4957860"/>
                  </p:ext>
                </p:extLst>
              </p:nvPr>
            </p:nvGraphicFramePr>
            <p:xfrm>
              <a:off x="2107893" y="96805"/>
              <a:ext cx="603406" cy="9859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406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66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Key1:“com”</a:t>
                          </a:r>
                        </a:p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Key2:“org”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Payload2:B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Payload1:A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space</a:t>
                          </a:r>
                          <a:endParaRPr kumimoji="1" lang="ja-JP" altLang="en-US" sz="7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 49">
                <a:extLst>
                  <a:ext uri="{FF2B5EF4-FFF2-40B4-BE49-F238E27FC236}">
                    <a16:creationId xmlns:a16="http://schemas.microsoft.com/office/drawing/2014/main" id="{0EA7B706-DC26-1F35-7F8B-37F448057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4957860"/>
                  </p:ext>
                </p:extLst>
              </p:nvPr>
            </p:nvGraphicFramePr>
            <p:xfrm>
              <a:off x="2107893" y="96805"/>
              <a:ext cx="603406" cy="9859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406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66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Key1:“com”</a:t>
                          </a:r>
                        </a:p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Key2:“org”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Payload2:B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>
                              <a:latin typeface="Cambria Math" panose="02040503050406030204" pitchFamily="18" charset="0"/>
                            </a:rPr>
                            <a:t>Payload1:A</a:t>
                          </a:r>
                          <a:endParaRPr kumimoji="1" lang="ja-JP" altLang="en-US" sz="7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" t="-587500" r="-200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0CC4D18-A6D9-6C14-E024-E9486BA47F08}"/>
              </a:ext>
            </a:extLst>
          </p:cNvPr>
          <p:cNvCxnSpPr>
            <a:cxnSpLocks/>
          </p:cNvCxnSpPr>
          <p:nvPr/>
        </p:nvCxnSpPr>
        <p:spPr>
          <a:xfrm>
            <a:off x="672029" y="870744"/>
            <a:ext cx="4987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2C283FF-C0BD-F88A-CA3F-AD54D9AC65D9}"/>
              </a:ext>
            </a:extLst>
          </p:cNvPr>
          <p:cNvCxnSpPr>
            <a:cxnSpLocks/>
          </p:cNvCxnSpPr>
          <p:nvPr/>
        </p:nvCxnSpPr>
        <p:spPr>
          <a:xfrm>
            <a:off x="1609161" y="870744"/>
            <a:ext cx="4987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601</TotalTime>
  <Words>40</Words>
  <Application>Microsoft Office PowerPoint</Application>
  <PresentationFormat>ユーザー設定</PresentationFormat>
  <Paragraphs>19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IDO Yu</cp:lastModifiedBy>
  <cp:revision>80</cp:revision>
  <dcterms:created xsi:type="dcterms:W3CDTF">2021-06-07T07:27:46Z</dcterms:created>
  <dcterms:modified xsi:type="dcterms:W3CDTF">2024-07-12T12:06:12Z</dcterms:modified>
</cp:coreProperties>
</file>