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8" r:id="rId2"/>
  </p:sldIdLst>
  <p:sldSz cx="2879725" cy="2376488"/>
  <p:notesSz cx="6858000" cy="9144000"/>
  <p:defaultTextStyle>
    <a:defPPr>
      <a:defRPr lang="ja-JP"/>
    </a:defPPr>
    <a:lvl1pPr marL="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02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560513" y="1143000"/>
            <a:ext cx="373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560513" y="1143000"/>
            <a:ext cx="373697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388934"/>
            <a:ext cx="2583690" cy="827369"/>
          </a:xfrm>
          <a:noFill/>
        </p:spPr>
        <p:txBody>
          <a:bodyPr lIns="0" tIns="0" rIns="0" bIns="0" anchor="b"/>
          <a:lstStyle>
            <a:lvl1pPr algn="l">
              <a:defRPr sz="116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96" y="1367054"/>
            <a:ext cx="2595561" cy="458297"/>
          </a:xfrm>
        </p:spPr>
        <p:txBody>
          <a:bodyPr lIns="0"/>
          <a:lstStyle>
            <a:lvl1pPr marL="0" indent="0" algn="l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 algn="ctr">
              <a:buNone/>
              <a:defRPr sz="389"/>
            </a:lvl2pPr>
            <a:lvl3pPr marL="177649" indent="0" algn="ctr">
              <a:buNone/>
              <a:defRPr sz="350"/>
            </a:lvl3pPr>
            <a:lvl4pPr marL="266475" indent="0" algn="ctr">
              <a:buNone/>
              <a:defRPr sz="311"/>
            </a:lvl4pPr>
            <a:lvl5pPr marL="355301" indent="0" algn="ctr">
              <a:buNone/>
              <a:defRPr sz="311"/>
            </a:lvl5pPr>
            <a:lvl6pPr marL="444124" indent="0" algn="ctr">
              <a:buNone/>
              <a:defRPr sz="311"/>
            </a:lvl6pPr>
            <a:lvl7pPr marL="532950" indent="0" algn="ctr">
              <a:buNone/>
              <a:defRPr sz="311"/>
            </a:lvl7pPr>
            <a:lvl8pPr marL="621776" indent="0" algn="ctr">
              <a:buNone/>
              <a:defRPr sz="311"/>
            </a:lvl8pPr>
            <a:lvl9pPr marL="710600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1216306"/>
            <a:ext cx="2751738" cy="8636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5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"/>
            <a:ext cx="2879725" cy="33682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4" y="449107"/>
            <a:ext cx="2676365" cy="167165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2"/>
            <a:ext cx="2879725" cy="33682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592485"/>
            <a:ext cx="2879725" cy="988553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16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9" y="1638874"/>
            <a:ext cx="2483763" cy="471371"/>
          </a:xfrm>
        </p:spPr>
        <p:txBody>
          <a:bodyPr/>
          <a:lstStyle>
            <a:lvl1pPr marL="0" indent="0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>
              <a:buNone/>
              <a:defRPr sz="389">
                <a:solidFill>
                  <a:schemeClr val="tx1">
                    <a:tint val="75000"/>
                  </a:schemeClr>
                </a:solidFill>
              </a:defRPr>
            </a:lvl2pPr>
            <a:lvl3pPr marL="177649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47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30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4124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95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77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60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" y="2"/>
            <a:ext cx="2879725" cy="3368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4" y="449107"/>
            <a:ext cx="2676365" cy="16716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9" y="2202664"/>
            <a:ext cx="1966555" cy="126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36" y="2202664"/>
            <a:ext cx="322517" cy="12652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89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77649" rtl="0" eaLnBrk="1" latinLnBrk="0" hangingPunct="1">
        <a:lnSpc>
          <a:spcPct val="90000"/>
        </a:lnSpc>
        <a:spcBef>
          <a:spcPct val="0"/>
        </a:spcBef>
        <a:buNone/>
        <a:defRPr kumimoji="1" sz="699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70012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38792" indent="-68780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208807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78819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49140" indent="-70321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88538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362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6187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5013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82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649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47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301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4124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95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776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60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9D5003B-1AC8-4922-E77D-BA27FF0195E6}"/>
              </a:ext>
            </a:extLst>
          </p:cNvPr>
          <p:cNvSpPr/>
          <p:nvPr/>
        </p:nvSpPr>
        <p:spPr>
          <a:xfrm>
            <a:off x="148167" y="1660285"/>
            <a:ext cx="2616200" cy="6469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D3AC46C4-E1FB-7270-82AD-86A41304CB48}"/>
              </a:ext>
            </a:extLst>
          </p:cNvPr>
          <p:cNvSpPr/>
          <p:nvPr/>
        </p:nvSpPr>
        <p:spPr>
          <a:xfrm>
            <a:off x="148167" y="852458"/>
            <a:ext cx="2616200" cy="6469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2E743DD-D3C1-8298-ACAA-071FE7F391BA}"/>
              </a:ext>
            </a:extLst>
          </p:cNvPr>
          <p:cNvSpPr/>
          <p:nvPr/>
        </p:nvSpPr>
        <p:spPr>
          <a:xfrm>
            <a:off x="148167" y="49058"/>
            <a:ext cx="2616200" cy="6469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713EB968-7CED-27E5-F9A7-17331F82FF45}"/>
              </a:ext>
            </a:extLst>
          </p:cNvPr>
          <p:cNvCxnSpPr>
            <a:cxnSpLocks/>
            <a:stCxn id="196" idx="3"/>
            <a:endCxn id="27" idx="0"/>
          </p:cNvCxnSpPr>
          <p:nvPr/>
        </p:nvCxnSpPr>
        <p:spPr>
          <a:xfrm flipH="1">
            <a:off x="1482553" y="249804"/>
            <a:ext cx="205460" cy="2188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楕円 195">
            <a:extLst>
              <a:ext uri="{FF2B5EF4-FFF2-40B4-BE49-F238E27FC236}">
                <a16:creationId xmlns:a16="http://schemas.microsoft.com/office/drawing/2014/main" id="{E5633BDD-0B14-6272-1251-59671AF8C841}"/>
              </a:ext>
            </a:extLst>
          </p:cNvPr>
          <p:cNvSpPr/>
          <p:nvPr/>
        </p:nvSpPr>
        <p:spPr>
          <a:xfrm>
            <a:off x="1661653" y="9616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20A77C6F-F71C-CD13-60CB-7656A6006407}"/>
              </a:ext>
            </a:extLst>
          </p:cNvPr>
          <p:cNvCxnSpPr>
            <a:cxnSpLocks/>
            <a:stCxn id="196" idx="5"/>
            <a:endCxn id="28" idx="0"/>
          </p:cNvCxnSpPr>
          <p:nvPr/>
        </p:nvCxnSpPr>
        <p:spPr>
          <a:xfrm>
            <a:off x="1815293" y="249804"/>
            <a:ext cx="225120" cy="2133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178EA0B6-D7E0-ECB6-8374-DB8CDF5BF890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1572553" y="539814"/>
            <a:ext cx="377860" cy="546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9F8F0A-EA1D-30EE-739F-C867AEEA1378}"/>
              </a:ext>
            </a:extLst>
          </p:cNvPr>
          <p:cNvSpPr/>
          <p:nvPr/>
        </p:nvSpPr>
        <p:spPr>
          <a:xfrm>
            <a:off x="1392553" y="468659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BD8CC2-64DE-5E56-D1AD-B90BE3A708B6}"/>
              </a:ext>
            </a:extLst>
          </p:cNvPr>
          <p:cNvSpPr/>
          <p:nvPr/>
        </p:nvSpPr>
        <p:spPr>
          <a:xfrm>
            <a:off x="1950413" y="463199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0C8B06B-020F-7B36-414D-2DCFF6741DB9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828274" y="1080263"/>
            <a:ext cx="205460" cy="2188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657D2A40-B9A7-6E66-DED8-3A5AF2726624}"/>
              </a:ext>
            </a:extLst>
          </p:cNvPr>
          <p:cNvSpPr/>
          <p:nvPr/>
        </p:nvSpPr>
        <p:spPr>
          <a:xfrm>
            <a:off x="1007374" y="92661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F40EFE4-8AEE-D5EC-863A-1F3DB7215B7A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1161014" y="1080263"/>
            <a:ext cx="225120" cy="2133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96498BE-B7C2-4ABD-18D3-E9DBD98A589A}"/>
              </a:ext>
            </a:extLst>
          </p:cNvPr>
          <p:cNvCxnSpPr>
            <a:cxnSpLocks/>
          </p:cNvCxnSpPr>
          <p:nvPr/>
        </p:nvCxnSpPr>
        <p:spPr>
          <a:xfrm flipV="1">
            <a:off x="918274" y="1370273"/>
            <a:ext cx="377860" cy="546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1F86362-5E1E-55C5-E9FA-D327AA6F8B15}"/>
              </a:ext>
            </a:extLst>
          </p:cNvPr>
          <p:cNvSpPr/>
          <p:nvPr/>
        </p:nvSpPr>
        <p:spPr>
          <a:xfrm>
            <a:off x="761524" y="1299118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492F37B-9218-1938-0425-F83E872E43A9}"/>
              </a:ext>
            </a:extLst>
          </p:cNvPr>
          <p:cNvSpPr/>
          <p:nvPr/>
        </p:nvSpPr>
        <p:spPr>
          <a:xfrm>
            <a:off x="1319384" y="1293658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A51C600-6986-2C9F-4DBD-B86DF8B15E03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1689719" y="1080263"/>
            <a:ext cx="205460" cy="2188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A2FFC38A-BBE8-61D8-2BE5-92CD7D44111B}"/>
              </a:ext>
            </a:extLst>
          </p:cNvPr>
          <p:cNvSpPr/>
          <p:nvPr/>
        </p:nvSpPr>
        <p:spPr>
          <a:xfrm>
            <a:off x="1868819" y="92661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E8F0E37-1D4F-9486-77A6-65329369A6A4}"/>
              </a:ext>
            </a:extLst>
          </p:cNvPr>
          <p:cNvCxnSpPr>
            <a:cxnSpLocks/>
            <a:stCxn id="40" idx="5"/>
            <a:endCxn id="44" idx="0"/>
          </p:cNvCxnSpPr>
          <p:nvPr/>
        </p:nvCxnSpPr>
        <p:spPr>
          <a:xfrm>
            <a:off x="2022459" y="1080263"/>
            <a:ext cx="225120" cy="2133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8750DCD-3D84-20EC-0397-C18F56CD12D3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1779719" y="1370273"/>
            <a:ext cx="377860" cy="546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DE1FE9C-6E82-646F-45B4-E73D6115F5C9}"/>
              </a:ext>
            </a:extLst>
          </p:cNvPr>
          <p:cNvSpPr/>
          <p:nvPr/>
        </p:nvSpPr>
        <p:spPr>
          <a:xfrm>
            <a:off x="1599719" y="1299118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C2630B0-606E-4B56-3F33-11C051C8D0E8}"/>
              </a:ext>
            </a:extLst>
          </p:cNvPr>
          <p:cNvSpPr/>
          <p:nvPr/>
        </p:nvSpPr>
        <p:spPr>
          <a:xfrm>
            <a:off x="2157579" y="1293658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54F7FF8-B635-A4A2-2D87-A4986E06DCB8}"/>
              </a:ext>
            </a:extLst>
          </p:cNvPr>
          <p:cNvCxnSpPr>
            <a:cxnSpLocks/>
            <a:stCxn id="46" idx="3"/>
            <a:endCxn id="49" idx="0"/>
          </p:cNvCxnSpPr>
          <p:nvPr/>
        </p:nvCxnSpPr>
        <p:spPr>
          <a:xfrm flipH="1">
            <a:off x="944715" y="1863190"/>
            <a:ext cx="205460" cy="21885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C8CDA54E-C43B-0348-8FA6-59B38FCE7EDD}"/>
              </a:ext>
            </a:extLst>
          </p:cNvPr>
          <p:cNvSpPr/>
          <p:nvPr/>
        </p:nvSpPr>
        <p:spPr>
          <a:xfrm>
            <a:off x="1123815" y="170954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FE557EC6-BDB3-8BCF-CCC1-4C859A2CE6E3}"/>
              </a:ext>
            </a:extLst>
          </p:cNvPr>
          <p:cNvCxnSpPr>
            <a:cxnSpLocks/>
            <a:stCxn id="46" idx="5"/>
            <a:endCxn id="50" idx="0"/>
          </p:cNvCxnSpPr>
          <p:nvPr/>
        </p:nvCxnSpPr>
        <p:spPr>
          <a:xfrm>
            <a:off x="1277455" y="1863190"/>
            <a:ext cx="225120" cy="2133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1F0B2E5-7CD9-D01F-A07D-476814C8879C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1034715" y="2153200"/>
            <a:ext cx="377860" cy="546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3A02E11-7281-0523-9F78-D44180FCDEF3}"/>
              </a:ext>
            </a:extLst>
          </p:cNvPr>
          <p:cNvSpPr/>
          <p:nvPr/>
        </p:nvSpPr>
        <p:spPr>
          <a:xfrm>
            <a:off x="854715" y="2082045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F6A4949-B718-FA56-E867-B8EB70A3A273}"/>
              </a:ext>
            </a:extLst>
          </p:cNvPr>
          <p:cNvSpPr/>
          <p:nvPr/>
        </p:nvSpPr>
        <p:spPr>
          <a:xfrm>
            <a:off x="1412575" y="2076585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8961021-7071-9718-6FD8-C272FAC7D72F}"/>
              </a:ext>
            </a:extLst>
          </p:cNvPr>
          <p:cNvSpPr/>
          <p:nvPr/>
        </p:nvSpPr>
        <p:spPr>
          <a:xfrm>
            <a:off x="2474416" y="1293657"/>
            <a:ext cx="180000" cy="153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BF90D5A-C89B-B0C8-4368-F2E634F73433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flipH="1">
            <a:off x="1097374" y="621896"/>
            <a:ext cx="385179" cy="30472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B60AF523-CA17-3D7C-3176-9CBDCE2566A2}"/>
              </a:ext>
            </a:extLst>
          </p:cNvPr>
          <p:cNvCxnSpPr>
            <a:cxnSpLocks/>
            <a:stCxn id="28" idx="2"/>
            <a:endCxn id="51" idx="0"/>
          </p:cNvCxnSpPr>
          <p:nvPr/>
        </p:nvCxnSpPr>
        <p:spPr>
          <a:xfrm>
            <a:off x="2040413" y="616436"/>
            <a:ext cx="524003" cy="67722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778F39A-FC05-E277-6836-A4067B7FC01D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 flipH="1">
            <a:off x="1958819" y="616436"/>
            <a:ext cx="81594" cy="31018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CBB9EFC-3C31-03DF-D1FA-17F92CD21F52}"/>
              </a:ext>
            </a:extLst>
          </p:cNvPr>
          <p:cNvCxnSpPr>
            <a:cxnSpLocks/>
            <a:stCxn id="38" idx="2"/>
            <a:endCxn id="46" idx="0"/>
          </p:cNvCxnSpPr>
          <p:nvPr/>
        </p:nvCxnSpPr>
        <p:spPr>
          <a:xfrm flipH="1">
            <a:off x="1213815" y="1446895"/>
            <a:ext cx="195569" cy="26265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08CDB2A-B050-7751-DB22-AC0E9D4F0AA9}"/>
              </a:ext>
            </a:extLst>
          </p:cNvPr>
          <p:cNvSpPr txBox="1"/>
          <p:nvPr/>
        </p:nvSpPr>
        <p:spPr>
          <a:xfrm>
            <a:off x="229678" y="115758"/>
            <a:ext cx="752867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</a:rPr>
              <a:t>Layer 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8AF8917-E6DE-FE66-A005-96397122E673}"/>
              </a:ext>
            </a:extLst>
          </p:cNvPr>
          <p:cNvSpPr txBox="1"/>
          <p:nvPr/>
        </p:nvSpPr>
        <p:spPr>
          <a:xfrm>
            <a:off x="221930" y="874623"/>
            <a:ext cx="752867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</a:rPr>
              <a:t>Layer 1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4E56EE4-FB82-A813-7B16-BBE2FA812274}"/>
              </a:ext>
            </a:extLst>
          </p:cNvPr>
          <p:cNvSpPr txBox="1"/>
          <p:nvPr/>
        </p:nvSpPr>
        <p:spPr>
          <a:xfrm>
            <a:off x="229680" y="1709550"/>
            <a:ext cx="752867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</a:rPr>
              <a:t>Layer 2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58E0400-79D0-C68B-2738-45F7D8FDE0AA}"/>
              </a:ext>
            </a:extLst>
          </p:cNvPr>
          <p:cNvSpPr txBox="1"/>
          <p:nvPr/>
        </p:nvSpPr>
        <p:spPr>
          <a:xfrm>
            <a:off x="229677" y="247469"/>
            <a:ext cx="752867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</a:rPr>
              <a:t>0~7 byte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982D1E-C583-D219-9469-2395E71C6333}"/>
              </a:ext>
            </a:extLst>
          </p:cNvPr>
          <p:cNvSpPr txBox="1"/>
          <p:nvPr/>
        </p:nvSpPr>
        <p:spPr>
          <a:xfrm>
            <a:off x="217798" y="1015822"/>
            <a:ext cx="752867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</a:rPr>
              <a:t>8~15 byte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5ECBF7-2CDF-326C-A67B-D749962555AB}"/>
              </a:ext>
            </a:extLst>
          </p:cNvPr>
          <p:cNvSpPr txBox="1"/>
          <p:nvPr/>
        </p:nvSpPr>
        <p:spPr>
          <a:xfrm>
            <a:off x="222655" y="1849705"/>
            <a:ext cx="752867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</a:rPr>
              <a:t>16~23 byte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2128D27-6033-0D15-ECC1-6EA41255C880}"/>
              </a:ext>
            </a:extLst>
          </p:cNvPr>
          <p:cNvSpPr/>
          <p:nvPr/>
        </p:nvSpPr>
        <p:spPr>
          <a:xfrm>
            <a:off x="1277455" y="69210"/>
            <a:ext cx="970124" cy="603247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380E531-8BEC-5808-0FD0-CA323426E2D9}"/>
              </a:ext>
            </a:extLst>
          </p:cNvPr>
          <p:cNvSpPr/>
          <p:nvPr/>
        </p:nvSpPr>
        <p:spPr>
          <a:xfrm>
            <a:off x="703516" y="895187"/>
            <a:ext cx="840969" cy="587993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FB21C10-4CB5-77AB-0CCF-8E5FC3209F03}"/>
              </a:ext>
            </a:extLst>
          </p:cNvPr>
          <p:cNvSpPr/>
          <p:nvPr/>
        </p:nvSpPr>
        <p:spPr>
          <a:xfrm>
            <a:off x="1543447" y="895187"/>
            <a:ext cx="840969" cy="587993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123AA60-E850-63C1-17A2-B418357D15CE}"/>
              </a:ext>
            </a:extLst>
          </p:cNvPr>
          <p:cNvSpPr/>
          <p:nvPr/>
        </p:nvSpPr>
        <p:spPr>
          <a:xfrm>
            <a:off x="2383261" y="1188244"/>
            <a:ext cx="348298" cy="291913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BC675F8-BFFD-4C82-EB20-F0A25BDCAEF8}"/>
              </a:ext>
            </a:extLst>
          </p:cNvPr>
          <p:cNvSpPr/>
          <p:nvPr/>
        </p:nvSpPr>
        <p:spPr>
          <a:xfrm>
            <a:off x="807204" y="1692129"/>
            <a:ext cx="822339" cy="587993"/>
          </a:xfrm>
          <a:prstGeom prst="roundRect">
            <a:avLst/>
          </a:prstGeom>
          <a:noFill/>
          <a:ln w="127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D101EAC-C396-17BC-0115-16477620015B}"/>
                  </a:ext>
                </a:extLst>
              </p:cNvPr>
              <p:cNvSpPr txBox="1"/>
              <p:nvPr/>
            </p:nvSpPr>
            <p:spPr>
              <a:xfrm>
                <a:off x="1970493" y="135023"/>
                <a:ext cx="752867" cy="1325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1200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8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altLang="ja-JP" sz="8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ja-JP" altLang="en-US" sz="800" dirty="0">
                    <a:solidFill>
                      <a:schemeClr val="accent1">
                        <a:lumMod val="50000"/>
                      </a:schemeClr>
                    </a:solidFill>
                  </a:rPr>
                  <a:t>木</a:t>
                </a:r>
                <a:endParaRPr lang="en-US" altLang="ja-JP" sz="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D101EAC-C396-17BC-0115-164776200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493" y="135023"/>
                <a:ext cx="752867" cy="132537"/>
              </a:xfrm>
              <a:prstGeom prst="rect">
                <a:avLst/>
              </a:prstGeom>
              <a:blipFill>
                <a:blip r:embed="rId3"/>
                <a:stretch>
                  <a:fillRect l="-4839" t="-22727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837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825</TotalTime>
  <Words>15</Words>
  <Application>Microsoft Office PowerPoint</Application>
  <PresentationFormat>ユーザー設定</PresentationFormat>
  <Paragraphs>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佑 井戸</cp:lastModifiedBy>
  <cp:revision>89</cp:revision>
  <dcterms:created xsi:type="dcterms:W3CDTF">2021-06-07T07:27:46Z</dcterms:created>
  <dcterms:modified xsi:type="dcterms:W3CDTF">2024-07-25T05:13:14Z</dcterms:modified>
</cp:coreProperties>
</file>