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2952750" cy="1871663"/>
  <p:notesSz cx="6858000" cy="9144000"/>
  <p:defaultTextStyle>
    <a:defPPr>
      <a:defRPr lang="ja-JP"/>
    </a:defPPr>
    <a:lvl1pPr marL="0" algn="l" defTabSz="240090" rtl="0" eaLnBrk="1" latinLnBrk="0" hangingPunct="1">
      <a:defRPr kumimoji="1" sz="473" kern="1200">
        <a:solidFill>
          <a:schemeClr val="tx1"/>
        </a:solidFill>
        <a:latin typeface="+mn-lt"/>
        <a:ea typeface="+mn-ea"/>
        <a:cs typeface="+mn-cs"/>
      </a:defRPr>
    </a:lvl1pPr>
    <a:lvl2pPr marL="120046" algn="l" defTabSz="240090" rtl="0" eaLnBrk="1" latinLnBrk="0" hangingPunct="1">
      <a:defRPr kumimoji="1" sz="473" kern="1200">
        <a:solidFill>
          <a:schemeClr val="tx1"/>
        </a:solidFill>
        <a:latin typeface="+mn-lt"/>
        <a:ea typeface="+mn-ea"/>
        <a:cs typeface="+mn-cs"/>
      </a:defRPr>
    </a:lvl2pPr>
    <a:lvl3pPr marL="240090" algn="l" defTabSz="240090" rtl="0" eaLnBrk="1" latinLnBrk="0" hangingPunct="1">
      <a:defRPr kumimoji="1" sz="473" kern="1200">
        <a:solidFill>
          <a:schemeClr val="tx1"/>
        </a:solidFill>
        <a:latin typeface="+mn-lt"/>
        <a:ea typeface="+mn-ea"/>
        <a:cs typeface="+mn-cs"/>
      </a:defRPr>
    </a:lvl3pPr>
    <a:lvl4pPr marL="360136" algn="l" defTabSz="240090" rtl="0" eaLnBrk="1" latinLnBrk="0" hangingPunct="1">
      <a:defRPr kumimoji="1" sz="473" kern="1200">
        <a:solidFill>
          <a:schemeClr val="tx1"/>
        </a:solidFill>
        <a:latin typeface="+mn-lt"/>
        <a:ea typeface="+mn-ea"/>
        <a:cs typeface="+mn-cs"/>
      </a:defRPr>
    </a:lvl4pPr>
    <a:lvl5pPr marL="480180" algn="l" defTabSz="240090" rtl="0" eaLnBrk="1" latinLnBrk="0" hangingPunct="1">
      <a:defRPr kumimoji="1" sz="473" kern="1200">
        <a:solidFill>
          <a:schemeClr val="tx1"/>
        </a:solidFill>
        <a:latin typeface="+mn-lt"/>
        <a:ea typeface="+mn-ea"/>
        <a:cs typeface="+mn-cs"/>
      </a:defRPr>
    </a:lvl5pPr>
    <a:lvl6pPr marL="600227" algn="l" defTabSz="240090" rtl="0" eaLnBrk="1" latinLnBrk="0" hangingPunct="1">
      <a:defRPr kumimoji="1" sz="473" kern="1200">
        <a:solidFill>
          <a:schemeClr val="tx1"/>
        </a:solidFill>
        <a:latin typeface="+mn-lt"/>
        <a:ea typeface="+mn-ea"/>
        <a:cs typeface="+mn-cs"/>
      </a:defRPr>
    </a:lvl6pPr>
    <a:lvl7pPr marL="720272" algn="l" defTabSz="240090" rtl="0" eaLnBrk="1" latinLnBrk="0" hangingPunct="1">
      <a:defRPr kumimoji="1" sz="473" kern="1200">
        <a:solidFill>
          <a:schemeClr val="tx1"/>
        </a:solidFill>
        <a:latin typeface="+mn-lt"/>
        <a:ea typeface="+mn-ea"/>
        <a:cs typeface="+mn-cs"/>
      </a:defRPr>
    </a:lvl7pPr>
    <a:lvl8pPr marL="840316" algn="l" defTabSz="240090" rtl="0" eaLnBrk="1" latinLnBrk="0" hangingPunct="1">
      <a:defRPr kumimoji="1" sz="473" kern="1200">
        <a:solidFill>
          <a:schemeClr val="tx1"/>
        </a:solidFill>
        <a:latin typeface="+mn-lt"/>
        <a:ea typeface="+mn-ea"/>
        <a:cs typeface="+mn-cs"/>
      </a:defRPr>
    </a:lvl8pPr>
    <a:lvl9pPr marL="960362" algn="l" defTabSz="240090" rtl="0" eaLnBrk="1" latinLnBrk="0" hangingPunct="1">
      <a:defRPr kumimoji="1" sz="4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2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1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3723706130387307E-2"/>
          <c:y val="4.1509277131800845E-2"/>
          <c:w val="0.87586663159488909"/>
          <c:h val="0.7616967785391702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most-likely</c:v>
                </c:pt>
              </c:strCache>
            </c:strRef>
          </c:tx>
          <c:spPr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0.15880322209436126</c:v>
                </c:pt>
                <c:pt idx="1">
                  <c:v>0.27600440286186001</c:v>
                </c:pt>
                <c:pt idx="2">
                  <c:v>0.37706126339122326</c:v>
                </c:pt>
                <c:pt idx="3">
                  <c:v>0.42734839322621315</c:v>
                </c:pt>
                <c:pt idx="4">
                  <c:v>0.49515479664076151</c:v>
                </c:pt>
                <c:pt idx="5">
                  <c:v>0.53773703361542013</c:v>
                </c:pt>
                <c:pt idx="6">
                  <c:v>0.58061524732431669</c:v>
                </c:pt>
                <c:pt idx="7">
                  <c:v>0.54835884469518803</c:v>
                </c:pt>
                <c:pt idx="8">
                  <c:v>0.52316234894146507</c:v>
                </c:pt>
                <c:pt idx="9">
                  <c:v>0.49719907606629171</c:v>
                </c:pt>
                <c:pt idx="10">
                  <c:v>0.47369094828582609</c:v>
                </c:pt>
                <c:pt idx="11">
                  <c:v>0.45355678957566586</c:v>
                </c:pt>
                <c:pt idx="12">
                  <c:v>0.43534699167774515</c:v>
                </c:pt>
                <c:pt idx="13">
                  <c:v>0.41946197035348315</c:v>
                </c:pt>
                <c:pt idx="14">
                  <c:v>0.40291281644702603</c:v>
                </c:pt>
                <c:pt idx="15">
                  <c:v>0.40291281644702603</c:v>
                </c:pt>
                <c:pt idx="16">
                  <c:v>0.40291281644702603</c:v>
                </c:pt>
                <c:pt idx="17">
                  <c:v>0.40291281644702603</c:v>
                </c:pt>
                <c:pt idx="18">
                  <c:v>0.40291281644702603</c:v>
                </c:pt>
                <c:pt idx="19">
                  <c:v>0.40291281644702603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e-match</c:v>
                </c:pt>
              </c:strCache>
            </c:strRef>
          </c:tx>
          <c:spPr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5.8651026392961825E-3</c:v>
                </c:pt>
                <c:pt idx="1">
                  <c:v>5.3763440860214997E-3</c:v>
                </c:pt>
                <c:pt idx="2">
                  <c:v>5.6100981767180863E-3</c:v>
                </c:pt>
                <c:pt idx="3">
                  <c:v>5.6925996204933516E-3</c:v>
                </c:pt>
                <c:pt idx="4">
                  <c:v>5.529953917050686E-3</c:v>
                </c:pt>
                <c:pt idx="5">
                  <c:v>1.0405827263267421E-2</c:v>
                </c:pt>
                <c:pt idx="6">
                  <c:v>1.0752688172042999E-2</c:v>
                </c:pt>
                <c:pt idx="7">
                  <c:v>1.0502625656414095E-2</c:v>
                </c:pt>
                <c:pt idx="8">
                  <c:v>1.053324555628702E-2</c:v>
                </c:pt>
                <c:pt idx="9">
                  <c:v>1.032258064516128E-2</c:v>
                </c:pt>
                <c:pt idx="10">
                  <c:v>1.0120177103099292E-2</c:v>
                </c:pt>
                <c:pt idx="11">
                  <c:v>9.9255583126550782E-3</c:v>
                </c:pt>
                <c:pt idx="12">
                  <c:v>1.0011123470522789E-2</c:v>
                </c:pt>
                <c:pt idx="13">
                  <c:v>1.0080645161290308E-2</c:v>
                </c:pt>
                <c:pt idx="14">
                  <c:v>1.0138248847926258E-2</c:v>
                </c:pt>
                <c:pt idx="15">
                  <c:v>1.018675721561968E-2</c:v>
                </c:pt>
                <c:pt idx="16">
                  <c:v>1.0228166797796997E-2</c:v>
                </c:pt>
                <c:pt idx="17">
                  <c:v>1.0263929618768319E-2</c:v>
                </c:pt>
                <c:pt idx="18">
                  <c:v>1.0295126973232659E-2</c:v>
                </c:pt>
                <c:pt idx="19">
                  <c:v>1.032258064516128E-2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all-path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Sheet1!$D$2:$D$21</c:f>
              <c:numCache>
                <c:formatCode>General</c:formatCode>
                <c:ptCount val="20"/>
                <c:pt idx="0">
                  <c:v>0.15221987315010566</c:v>
                </c:pt>
                <c:pt idx="1">
                  <c:v>0.15221987315010566</c:v>
                </c:pt>
                <c:pt idx="2">
                  <c:v>0.15390139022251897</c:v>
                </c:pt>
                <c:pt idx="3">
                  <c:v>0.15388761791344124</c:v>
                </c:pt>
                <c:pt idx="4">
                  <c:v>0.15384691840290307</c:v>
                </c:pt>
                <c:pt idx="5">
                  <c:v>0.153846790981994</c:v>
                </c:pt>
                <c:pt idx="6">
                  <c:v>0.1538704191359612</c:v>
                </c:pt>
                <c:pt idx="7">
                  <c:v>0.15386739011289738</c:v>
                </c:pt>
                <c:pt idx="8">
                  <c:v>0.15384700334901674</c:v>
                </c:pt>
                <c:pt idx="9">
                  <c:v>0.15384691840290307</c:v>
                </c:pt>
                <c:pt idx="10">
                  <c:v>0.15384684890084765</c:v>
                </c:pt>
                <c:pt idx="11">
                  <c:v>0.15386063579357631</c:v>
                </c:pt>
                <c:pt idx="12">
                  <c:v>0.15385952275440357</c:v>
                </c:pt>
                <c:pt idx="13">
                  <c:v>0.1538704191359612</c:v>
                </c:pt>
                <c:pt idx="14">
                  <c:v>0.1538579960415706</c:v>
                </c:pt>
                <c:pt idx="15">
                  <c:v>0.15385725643227963</c:v>
                </c:pt>
                <c:pt idx="16">
                  <c:v>0.15385660377743052</c:v>
                </c:pt>
                <c:pt idx="17">
                  <c:v>0.15385602359380562</c:v>
                </c:pt>
                <c:pt idx="18">
                  <c:v>0.15385550444545401</c:v>
                </c:pt>
                <c:pt idx="19">
                  <c:v>0.15385503718230961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no-overlap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Sheet1!$E$2:$E$21</c:f>
              <c:numCache>
                <c:formatCode>General</c:formatCode>
                <c:ptCount val="20"/>
                <c:pt idx="0">
                  <c:v>0.15221987315010566</c:v>
                </c:pt>
                <c:pt idx="1">
                  <c:v>0.25263012181616834</c:v>
                </c:pt>
                <c:pt idx="2">
                  <c:v>0.34164596364367555</c:v>
                </c:pt>
                <c:pt idx="3">
                  <c:v>0.40950458528817457</c:v>
                </c:pt>
                <c:pt idx="4">
                  <c:v>0.48989658729460422</c:v>
                </c:pt>
                <c:pt idx="5">
                  <c:v>0.53549756278381377</c:v>
                </c:pt>
                <c:pt idx="6">
                  <c:v>0.58242907869849092</c:v>
                </c:pt>
                <c:pt idx="7">
                  <c:v>0.62118301877079696</c:v>
                </c:pt>
                <c:pt idx="8">
                  <c:v>0.63744878400073079</c:v>
                </c:pt>
                <c:pt idx="9">
                  <c:v>0.67745134480069402</c:v>
                </c:pt>
                <c:pt idx="10">
                  <c:v>0.64519175695304198</c:v>
                </c:pt>
                <c:pt idx="11">
                  <c:v>0.61586485890972209</c:v>
                </c:pt>
                <c:pt idx="12">
                  <c:v>0.5890881259136469</c:v>
                </c:pt>
                <c:pt idx="13">
                  <c:v>0.56454278733391128</c:v>
                </c:pt>
                <c:pt idx="14">
                  <c:v>0.54196107584055486</c:v>
                </c:pt>
                <c:pt idx="15">
                  <c:v>0.52111641907745709</c:v>
                </c:pt>
                <c:pt idx="16">
                  <c:v>0.50181581096347716</c:v>
                </c:pt>
                <c:pt idx="17">
                  <c:v>0.48389381771478163</c:v>
                </c:pt>
                <c:pt idx="18">
                  <c:v>0.46720782400047839</c:v>
                </c:pt>
                <c:pt idx="19">
                  <c:v>0.45163422986712937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5605072"/>
        <c:axId val="265605456"/>
      </c:scatterChart>
      <c:valAx>
        <c:axId val="265605072"/>
        <c:scaling>
          <c:orientation val="minMax"/>
          <c:max val="20"/>
        </c:scaling>
        <c:delete val="0"/>
        <c:axPos val="b"/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265605456"/>
        <c:crosses val="autoZero"/>
        <c:crossBetween val="midCat"/>
        <c:majorUnit val="5"/>
        <c:minorUnit val="1"/>
      </c:valAx>
      <c:valAx>
        <c:axId val="265605456"/>
        <c:scaling>
          <c:orientation val="minMax"/>
          <c:max val="1"/>
        </c:scaling>
        <c:delete val="0"/>
        <c:axPos val="l"/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265605072"/>
        <c:crosses val="autoZero"/>
        <c:crossBetween val="midCat"/>
        <c:minorUnit val="0.1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8411923177932715"/>
          <c:y val="4.098689024162442E-2"/>
          <c:w val="0.72702771965197932"/>
          <c:h val="0.205323565435851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094" y="306312"/>
            <a:ext cx="2214563" cy="651616"/>
          </a:xfrm>
        </p:spPr>
        <p:txBody>
          <a:bodyPr anchor="b"/>
          <a:lstStyle>
            <a:lvl1pPr algn="ctr">
              <a:defRPr sz="145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094" y="983057"/>
            <a:ext cx="2214563" cy="451885"/>
          </a:xfrm>
        </p:spPr>
        <p:txBody>
          <a:bodyPr/>
          <a:lstStyle>
            <a:lvl1pPr marL="0" indent="0" algn="ctr">
              <a:buNone/>
              <a:defRPr sz="581"/>
            </a:lvl1pPr>
            <a:lvl2pPr marL="110734" indent="0" algn="ctr">
              <a:buNone/>
              <a:defRPr sz="484"/>
            </a:lvl2pPr>
            <a:lvl3pPr marL="221468" indent="0" algn="ctr">
              <a:buNone/>
              <a:defRPr sz="436"/>
            </a:lvl3pPr>
            <a:lvl4pPr marL="332202" indent="0" algn="ctr">
              <a:buNone/>
              <a:defRPr sz="388"/>
            </a:lvl4pPr>
            <a:lvl5pPr marL="442935" indent="0" algn="ctr">
              <a:buNone/>
              <a:defRPr sz="388"/>
            </a:lvl5pPr>
            <a:lvl6pPr marL="553669" indent="0" algn="ctr">
              <a:buNone/>
              <a:defRPr sz="388"/>
            </a:lvl6pPr>
            <a:lvl7pPr marL="664403" indent="0" algn="ctr">
              <a:buNone/>
              <a:defRPr sz="388"/>
            </a:lvl7pPr>
            <a:lvl8pPr marL="775137" indent="0" algn="ctr">
              <a:buNone/>
              <a:defRPr sz="388"/>
            </a:lvl8pPr>
            <a:lvl9pPr marL="885871" indent="0" algn="ctr">
              <a:buNone/>
              <a:defRPr sz="38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62BA-4BE3-42C4-97E7-37617201697C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1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62BA-4BE3-42C4-97E7-37617201697C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8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3062" y="99649"/>
            <a:ext cx="636687" cy="158614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001" y="99649"/>
            <a:ext cx="1873151" cy="158614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62BA-4BE3-42C4-97E7-37617201697C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78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62BA-4BE3-42C4-97E7-37617201697C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50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4" y="466616"/>
            <a:ext cx="2546747" cy="778560"/>
          </a:xfrm>
        </p:spPr>
        <p:txBody>
          <a:bodyPr anchor="b"/>
          <a:lstStyle>
            <a:lvl1pPr>
              <a:defRPr sz="145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64" y="1252541"/>
            <a:ext cx="2546747" cy="409426"/>
          </a:xfrm>
        </p:spPr>
        <p:txBody>
          <a:bodyPr/>
          <a:lstStyle>
            <a:lvl1pPr marL="0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1pPr>
            <a:lvl2pPr marL="110734" indent="0">
              <a:buNone/>
              <a:defRPr sz="484">
                <a:solidFill>
                  <a:schemeClr val="tx1">
                    <a:tint val="75000"/>
                  </a:schemeClr>
                </a:solidFill>
              </a:defRPr>
            </a:lvl2pPr>
            <a:lvl3pPr marL="221468" indent="0">
              <a:buNone/>
              <a:defRPr sz="436">
                <a:solidFill>
                  <a:schemeClr val="tx1">
                    <a:tint val="75000"/>
                  </a:schemeClr>
                </a:solidFill>
              </a:defRPr>
            </a:lvl3pPr>
            <a:lvl4pPr marL="332202" indent="0">
              <a:buNone/>
              <a:defRPr sz="388">
                <a:solidFill>
                  <a:schemeClr val="tx1">
                    <a:tint val="75000"/>
                  </a:schemeClr>
                </a:solidFill>
              </a:defRPr>
            </a:lvl4pPr>
            <a:lvl5pPr marL="442935" indent="0">
              <a:buNone/>
              <a:defRPr sz="388">
                <a:solidFill>
                  <a:schemeClr val="tx1">
                    <a:tint val="75000"/>
                  </a:schemeClr>
                </a:solidFill>
              </a:defRPr>
            </a:lvl5pPr>
            <a:lvl6pPr marL="553669" indent="0">
              <a:buNone/>
              <a:defRPr sz="388">
                <a:solidFill>
                  <a:schemeClr val="tx1">
                    <a:tint val="75000"/>
                  </a:schemeClr>
                </a:solidFill>
              </a:defRPr>
            </a:lvl6pPr>
            <a:lvl7pPr marL="664403" indent="0">
              <a:buNone/>
              <a:defRPr sz="388">
                <a:solidFill>
                  <a:schemeClr val="tx1">
                    <a:tint val="75000"/>
                  </a:schemeClr>
                </a:solidFill>
              </a:defRPr>
            </a:lvl7pPr>
            <a:lvl8pPr marL="775137" indent="0">
              <a:buNone/>
              <a:defRPr sz="388">
                <a:solidFill>
                  <a:schemeClr val="tx1">
                    <a:tint val="75000"/>
                  </a:schemeClr>
                </a:solidFill>
              </a:defRPr>
            </a:lvl8pPr>
            <a:lvl9pPr marL="885871" indent="0">
              <a:buNone/>
              <a:defRPr sz="3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62BA-4BE3-42C4-97E7-37617201697C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78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001" y="498244"/>
            <a:ext cx="1254919" cy="118755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830" y="498244"/>
            <a:ext cx="1254919" cy="118755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62BA-4BE3-42C4-97E7-37617201697C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54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99649"/>
            <a:ext cx="2546747" cy="36176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86" y="458818"/>
            <a:ext cx="1249152" cy="224859"/>
          </a:xfrm>
        </p:spPr>
        <p:txBody>
          <a:bodyPr anchor="b"/>
          <a:lstStyle>
            <a:lvl1pPr marL="0" indent="0">
              <a:buNone/>
              <a:defRPr sz="581" b="1"/>
            </a:lvl1pPr>
            <a:lvl2pPr marL="110734" indent="0">
              <a:buNone/>
              <a:defRPr sz="484" b="1"/>
            </a:lvl2pPr>
            <a:lvl3pPr marL="221468" indent="0">
              <a:buNone/>
              <a:defRPr sz="436" b="1"/>
            </a:lvl3pPr>
            <a:lvl4pPr marL="332202" indent="0">
              <a:buNone/>
              <a:defRPr sz="388" b="1"/>
            </a:lvl4pPr>
            <a:lvl5pPr marL="442935" indent="0">
              <a:buNone/>
              <a:defRPr sz="388" b="1"/>
            </a:lvl5pPr>
            <a:lvl6pPr marL="553669" indent="0">
              <a:buNone/>
              <a:defRPr sz="388" b="1"/>
            </a:lvl6pPr>
            <a:lvl7pPr marL="664403" indent="0">
              <a:buNone/>
              <a:defRPr sz="388" b="1"/>
            </a:lvl7pPr>
            <a:lvl8pPr marL="775137" indent="0">
              <a:buNone/>
              <a:defRPr sz="388" b="1"/>
            </a:lvl8pPr>
            <a:lvl9pPr marL="885871" indent="0">
              <a:buNone/>
              <a:defRPr sz="38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86" y="683677"/>
            <a:ext cx="1249152" cy="10055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830" y="458818"/>
            <a:ext cx="1255303" cy="224859"/>
          </a:xfrm>
        </p:spPr>
        <p:txBody>
          <a:bodyPr anchor="b"/>
          <a:lstStyle>
            <a:lvl1pPr marL="0" indent="0">
              <a:buNone/>
              <a:defRPr sz="581" b="1"/>
            </a:lvl1pPr>
            <a:lvl2pPr marL="110734" indent="0">
              <a:buNone/>
              <a:defRPr sz="484" b="1"/>
            </a:lvl2pPr>
            <a:lvl3pPr marL="221468" indent="0">
              <a:buNone/>
              <a:defRPr sz="436" b="1"/>
            </a:lvl3pPr>
            <a:lvl4pPr marL="332202" indent="0">
              <a:buNone/>
              <a:defRPr sz="388" b="1"/>
            </a:lvl4pPr>
            <a:lvl5pPr marL="442935" indent="0">
              <a:buNone/>
              <a:defRPr sz="388" b="1"/>
            </a:lvl5pPr>
            <a:lvl6pPr marL="553669" indent="0">
              <a:buNone/>
              <a:defRPr sz="388" b="1"/>
            </a:lvl6pPr>
            <a:lvl7pPr marL="664403" indent="0">
              <a:buNone/>
              <a:defRPr sz="388" b="1"/>
            </a:lvl7pPr>
            <a:lvl8pPr marL="775137" indent="0">
              <a:buNone/>
              <a:defRPr sz="388" b="1"/>
            </a:lvl8pPr>
            <a:lvl9pPr marL="885871" indent="0">
              <a:buNone/>
              <a:defRPr sz="38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830" y="683677"/>
            <a:ext cx="1255303" cy="10055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62BA-4BE3-42C4-97E7-37617201697C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02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62BA-4BE3-42C4-97E7-37617201697C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77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62BA-4BE3-42C4-97E7-37617201697C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68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124778"/>
            <a:ext cx="952339" cy="436721"/>
          </a:xfrm>
        </p:spPr>
        <p:txBody>
          <a:bodyPr anchor="b"/>
          <a:lstStyle>
            <a:lvl1pPr>
              <a:defRPr sz="77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303" y="269485"/>
            <a:ext cx="1494830" cy="1330094"/>
          </a:xfrm>
        </p:spPr>
        <p:txBody>
          <a:bodyPr/>
          <a:lstStyle>
            <a:lvl1pPr>
              <a:defRPr sz="775"/>
            </a:lvl1pPr>
            <a:lvl2pPr>
              <a:defRPr sz="678"/>
            </a:lvl2pPr>
            <a:lvl3pPr>
              <a:defRPr sz="581"/>
            </a:lvl3pPr>
            <a:lvl4pPr>
              <a:defRPr sz="484"/>
            </a:lvl4pPr>
            <a:lvl5pPr>
              <a:defRPr sz="484"/>
            </a:lvl5pPr>
            <a:lvl6pPr>
              <a:defRPr sz="484"/>
            </a:lvl6pPr>
            <a:lvl7pPr>
              <a:defRPr sz="484"/>
            </a:lvl7pPr>
            <a:lvl8pPr>
              <a:defRPr sz="484"/>
            </a:lvl8pPr>
            <a:lvl9pPr>
              <a:defRPr sz="48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86" y="561499"/>
            <a:ext cx="952339" cy="1040246"/>
          </a:xfrm>
        </p:spPr>
        <p:txBody>
          <a:bodyPr/>
          <a:lstStyle>
            <a:lvl1pPr marL="0" indent="0">
              <a:buNone/>
              <a:defRPr sz="388"/>
            </a:lvl1pPr>
            <a:lvl2pPr marL="110734" indent="0">
              <a:buNone/>
              <a:defRPr sz="339"/>
            </a:lvl2pPr>
            <a:lvl3pPr marL="221468" indent="0">
              <a:buNone/>
              <a:defRPr sz="291"/>
            </a:lvl3pPr>
            <a:lvl4pPr marL="332202" indent="0">
              <a:buNone/>
              <a:defRPr sz="242"/>
            </a:lvl4pPr>
            <a:lvl5pPr marL="442935" indent="0">
              <a:buNone/>
              <a:defRPr sz="242"/>
            </a:lvl5pPr>
            <a:lvl6pPr marL="553669" indent="0">
              <a:buNone/>
              <a:defRPr sz="242"/>
            </a:lvl6pPr>
            <a:lvl7pPr marL="664403" indent="0">
              <a:buNone/>
              <a:defRPr sz="242"/>
            </a:lvl7pPr>
            <a:lvl8pPr marL="775137" indent="0">
              <a:buNone/>
              <a:defRPr sz="242"/>
            </a:lvl8pPr>
            <a:lvl9pPr marL="885871" indent="0">
              <a:buNone/>
              <a:defRPr sz="2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62BA-4BE3-42C4-97E7-37617201697C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18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124778"/>
            <a:ext cx="952339" cy="436721"/>
          </a:xfrm>
        </p:spPr>
        <p:txBody>
          <a:bodyPr anchor="b"/>
          <a:lstStyle>
            <a:lvl1pPr>
              <a:defRPr sz="77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5303" y="269485"/>
            <a:ext cx="1494830" cy="1330094"/>
          </a:xfrm>
        </p:spPr>
        <p:txBody>
          <a:bodyPr anchor="t"/>
          <a:lstStyle>
            <a:lvl1pPr marL="0" indent="0">
              <a:buNone/>
              <a:defRPr sz="775"/>
            </a:lvl1pPr>
            <a:lvl2pPr marL="110734" indent="0">
              <a:buNone/>
              <a:defRPr sz="678"/>
            </a:lvl2pPr>
            <a:lvl3pPr marL="221468" indent="0">
              <a:buNone/>
              <a:defRPr sz="581"/>
            </a:lvl3pPr>
            <a:lvl4pPr marL="332202" indent="0">
              <a:buNone/>
              <a:defRPr sz="484"/>
            </a:lvl4pPr>
            <a:lvl5pPr marL="442935" indent="0">
              <a:buNone/>
              <a:defRPr sz="484"/>
            </a:lvl5pPr>
            <a:lvl6pPr marL="553669" indent="0">
              <a:buNone/>
              <a:defRPr sz="484"/>
            </a:lvl6pPr>
            <a:lvl7pPr marL="664403" indent="0">
              <a:buNone/>
              <a:defRPr sz="484"/>
            </a:lvl7pPr>
            <a:lvl8pPr marL="775137" indent="0">
              <a:buNone/>
              <a:defRPr sz="484"/>
            </a:lvl8pPr>
            <a:lvl9pPr marL="885871" indent="0">
              <a:buNone/>
              <a:defRPr sz="48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86" y="561499"/>
            <a:ext cx="952339" cy="1040246"/>
          </a:xfrm>
        </p:spPr>
        <p:txBody>
          <a:bodyPr/>
          <a:lstStyle>
            <a:lvl1pPr marL="0" indent="0">
              <a:buNone/>
              <a:defRPr sz="388"/>
            </a:lvl1pPr>
            <a:lvl2pPr marL="110734" indent="0">
              <a:buNone/>
              <a:defRPr sz="339"/>
            </a:lvl2pPr>
            <a:lvl3pPr marL="221468" indent="0">
              <a:buNone/>
              <a:defRPr sz="291"/>
            </a:lvl3pPr>
            <a:lvl4pPr marL="332202" indent="0">
              <a:buNone/>
              <a:defRPr sz="242"/>
            </a:lvl4pPr>
            <a:lvl5pPr marL="442935" indent="0">
              <a:buNone/>
              <a:defRPr sz="242"/>
            </a:lvl5pPr>
            <a:lvl6pPr marL="553669" indent="0">
              <a:buNone/>
              <a:defRPr sz="242"/>
            </a:lvl6pPr>
            <a:lvl7pPr marL="664403" indent="0">
              <a:buNone/>
              <a:defRPr sz="242"/>
            </a:lvl7pPr>
            <a:lvl8pPr marL="775137" indent="0">
              <a:buNone/>
              <a:defRPr sz="242"/>
            </a:lvl8pPr>
            <a:lvl9pPr marL="885871" indent="0">
              <a:buNone/>
              <a:defRPr sz="2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62BA-4BE3-42C4-97E7-37617201697C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46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002" y="99649"/>
            <a:ext cx="2546747" cy="361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002" y="498244"/>
            <a:ext cx="2546747" cy="118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001" y="1734754"/>
            <a:ext cx="664369" cy="99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262BA-4BE3-42C4-97E7-37617201697C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8099" y="1734754"/>
            <a:ext cx="996553" cy="99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5380" y="1734754"/>
            <a:ext cx="664369" cy="99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59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21468" rtl="0" eaLnBrk="1" latinLnBrk="0" hangingPunct="1">
        <a:lnSpc>
          <a:spcPct val="90000"/>
        </a:lnSpc>
        <a:spcBef>
          <a:spcPct val="0"/>
        </a:spcBef>
        <a:buNone/>
        <a:defRPr kumimoji="1" sz="10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367" indent="-55367" algn="l" defTabSz="221468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kumimoji="1" sz="678" kern="1200">
          <a:solidFill>
            <a:schemeClr val="tx1"/>
          </a:solidFill>
          <a:latin typeface="+mn-lt"/>
          <a:ea typeface="+mn-ea"/>
          <a:cs typeface="+mn-cs"/>
        </a:defRPr>
      </a:lvl1pPr>
      <a:lvl2pPr marL="166101" indent="-55367" algn="l" defTabSz="221468" rtl="0" eaLnBrk="1" latinLnBrk="0" hangingPunct="1">
        <a:lnSpc>
          <a:spcPct val="90000"/>
        </a:lnSpc>
        <a:spcBef>
          <a:spcPts val="121"/>
        </a:spcBef>
        <a:buFont typeface="Arial" panose="020B0604020202020204" pitchFamily="34" charset="0"/>
        <a:buChar char="•"/>
        <a:defRPr kumimoji="1" sz="581" kern="1200">
          <a:solidFill>
            <a:schemeClr val="tx1"/>
          </a:solidFill>
          <a:latin typeface="+mn-lt"/>
          <a:ea typeface="+mn-ea"/>
          <a:cs typeface="+mn-cs"/>
        </a:defRPr>
      </a:lvl2pPr>
      <a:lvl3pPr marL="276835" indent="-55367" algn="l" defTabSz="221468" rtl="0" eaLnBrk="1" latinLnBrk="0" hangingPunct="1">
        <a:lnSpc>
          <a:spcPct val="90000"/>
        </a:lnSpc>
        <a:spcBef>
          <a:spcPts val="121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3pPr>
      <a:lvl4pPr marL="387568" indent="-55367" algn="l" defTabSz="221468" rtl="0" eaLnBrk="1" latinLnBrk="0" hangingPunct="1">
        <a:lnSpc>
          <a:spcPct val="90000"/>
        </a:lnSpc>
        <a:spcBef>
          <a:spcPts val="121"/>
        </a:spcBef>
        <a:buFont typeface="Arial" panose="020B0604020202020204" pitchFamily="34" charset="0"/>
        <a:buChar char="•"/>
        <a:defRPr kumimoji="1" sz="436" kern="1200">
          <a:solidFill>
            <a:schemeClr val="tx1"/>
          </a:solidFill>
          <a:latin typeface="+mn-lt"/>
          <a:ea typeface="+mn-ea"/>
          <a:cs typeface="+mn-cs"/>
        </a:defRPr>
      </a:lvl4pPr>
      <a:lvl5pPr marL="498302" indent="-55367" algn="l" defTabSz="221468" rtl="0" eaLnBrk="1" latinLnBrk="0" hangingPunct="1">
        <a:lnSpc>
          <a:spcPct val="90000"/>
        </a:lnSpc>
        <a:spcBef>
          <a:spcPts val="121"/>
        </a:spcBef>
        <a:buFont typeface="Arial" panose="020B0604020202020204" pitchFamily="34" charset="0"/>
        <a:buChar char="•"/>
        <a:defRPr kumimoji="1" sz="436" kern="1200">
          <a:solidFill>
            <a:schemeClr val="tx1"/>
          </a:solidFill>
          <a:latin typeface="+mn-lt"/>
          <a:ea typeface="+mn-ea"/>
          <a:cs typeface="+mn-cs"/>
        </a:defRPr>
      </a:lvl5pPr>
      <a:lvl6pPr marL="609036" indent="-55367" algn="l" defTabSz="221468" rtl="0" eaLnBrk="1" latinLnBrk="0" hangingPunct="1">
        <a:lnSpc>
          <a:spcPct val="90000"/>
        </a:lnSpc>
        <a:spcBef>
          <a:spcPts val="121"/>
        </a:spcBef>
        <a:buFont typeface="Arial" panose="020B0604020202020204" pitchFamily="34" charset="0"/>
        <a:buChar char="•"/>
        <a:defRPr kumimoji="1" sz="436" kern="1200">
          <a:solidFill>
            <a:schemeClr val="tx1"/>
          </a:solidFill>
          <a:latin typeface="+mn-lt"/>
          <a:ea typeface="+mn-ea"/>
          <a:cs typeface="+mn-cs"/>
        </a:defRPr>
      </a:lvl6pPr>
      <a:lvl7pPr marL="719770" indent="-55367" algn="l" defTabSz="221468" rtl="0" eaLnBrk="1" latinLnBrk="0" hangingPunct="1">
        <a:lnSpc>
          <a:spcPct val="90000"/>
        </a:lnSpc>
        <a:spcBef>
          <a:spcPts val="121"/>
        </a:spcBef>
        <a:buFont typeface="Arial" panose="020B0604020202020204" pitchFamily="34" charset="0"/>
        <a:buChar char="•"/>
        <a:defRPr kumimoji="1" sz="436" kern="1200">
          <a:solidFill>
            <a:schemeClr val="tx1"/>
          </a:solidFill>
          <a:latin typeface="+mn-lt"/>
          <a:ea typeface="+mn-ea"/>
          <a:cs typeface="+mn-cs"/>
        </a:defRPr>
      </a:lvl7pPr>
      <a:lvl8pPr marL="830504" indent="-55367" algn="l" defTabSz="221468" rtl="0" eaLnBrk="1" latinLnBrk="0" hangingPunct="1">
        <a:lnSpc>
          <a:spcPct val="90000"/>
        </a:lnSpc>
        <a:spcBef>
          <a:spcPts val="121"/>
        </a:spcBef>
        <a:buFont typeface="Arial" panose="020B0604020202020204" pitchFamily="34" charset="0"/>
        <a:buChar char="•"/>
        <a:defRPr kumimoji="1" sz="436" kern="1200">
          <a:solidFill>
            <a:schemeClr val="tx1"/>
          </a:solidFill>
          <a:latin typeface="+mn-lt"/>
          <a:ea typeface="+mn-ea"/>
          <a:cs typeface="+mn-cs"/>
        </a:defRPr>
      </a:lvl8pPr>
      <a:lvl9pPr marL="941238" indent="-55367" algn="l" defTabSz="221468" rtl="0" eaLnBrk="1" latinLnBrk="0" hangingPunct="1">
        <a:lnSpc>
          <a:spcPct val="90000"/>
        </a:lnSpc>
        <a:spcBef>
          <a:spcPts val="121"/>
        </a:spcBef>
        <a:buFont typeface="Arial" panose="020B0604020202020204" pitchFamily="34" charset="0"/>
        <a:buChar char="•"/>
        <a:defRPr kumimoji="1" sz="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1468" rtl="0" eaLnBrk="1" latinLnBrk="0" hangingPunct="1">
        <a:defRPr kumimoji="1" sz="436" kern="1200">
          <a:solidFill>
            <a:schemeClr val="tx1"/>
          </a:solidFill>
          <a:latin typeface="+mn-lt"/>
          <a:ea typeface="+mn-ea"/>
          <a:cs typeface="+mn-cs"/>
        </a:defRPr>
      </a:lvl1pPr>
      <a:lvl2pPr marL="110734" algn="l" defTabSz="221468" rtl="0" eaLnBrk="1" latinLnBrk="0" hangingPunct="1">
        <a:defRPr kumimoji="1" sz="436" kern="1200">
          <a:solidFill>
            <a:schemeClr val="tx1"/>
          </a:solidFill>
          <a:latin typeface="+mn-lt"/>
          <a:ea typeface="+mn-ea"/>
          <a:cs typeface="+mn-cs"/>
        </a:defRPr>
      </a:lvl2pPr>
      <a:lvl3pPr marL="221468" algn="l" defTabSz="221468" rtl="0" eaLnBrk="1" latinLnBrk="0" hangingPunct="1">
        <a:defRPr kumimoji="1" sz="436" kern="1200">
          <a:solidFill>
            <a:schemeClr val="tx1"/>
          </a:solidFill>
          <a:latin typeface="+mn-lt"/>
          <a:ea typeface="+mn-ea"/>
          <a:cs typeface="+mn-cs"/>
        </a:defRPr>
      </a:lvl3pPr>
      <a:lvl4pPr marL="332202" algn="l" defTabSz="221468" rtl="0" eaLnBrk="1" latinLnBrk="0" hangingPunct="1">
        <a:defRPr kumimoji="1" sz="436" kern="1200">
          <a:solidFill>
            <a:schemeClr val="tx1"/>
          </a:solidFill>
          <a:latin typeface="+mn-lt"/>
          <a:ea typeface="+mn-ea"/>
          <a:cs typeface="+mn-cs"/>
        </a:defRPr>
      </a:lvl4pPr>
      <a:lvl5pPr marL="442935" algn="l" defTabSz="221468" rtl="0" eaLnBrk="1" latinLnBrk="0" hangingPunct="1">
        <a:defRPr kumimoji="1" sz="436" kern="1200">
          <a:solidFill>
            <a:schemeClr val="tx1"/>
          </a:solidFill>
          <a:latin typeface="+mn-lt"/>
          <a:ea typeface="+mn-ea"/>
          <a:cs typeface="+mn-cs"/>
        </a:defRPr>
      </a:lvl5pPr>
      <a:lvl6pPr marL="553669" algn="l" defTabSz="221468" rtl="0" eaLnBrk="1" latinLnBrk="0" hangingPunct="1">
        <a:defRPr kumimoji="1" sz="436" kern="1200">
          <a:solidFill>
            <a:schemeClr val="tx1"/>
          </a:solidFill>
          <a:latin typeface="+mn-lt"/>
          <a:ea typeface="+mn-ea"/>
          <a:cs typeface="+mn-cs"/>
        </a:defRPr>
      </a:lvl6pPr>
      <a:lvl7pPr marL="664403" algn="l" defTabSz="221468" rtl="0" eaLnBrk="1" latinLnBrk="0" hangingPunct="1">
        <a:defRPr kumimoji="1" sz="436" kern="1200">
          <a:solidFill>
            <a:schemeClr val="tx1"/>
          </a:solidFill>
          <a:latin typeface="+mn-lt"/>
          <a:ea typeface="+mn-ea"/>
          <a:cs typeface="+mn-cs"/>
        </a:defRPr>
      </a:lvl7pPr>
      <a:lvl8pPr marL="775137" algn="l" defTabSz="221468" rtl="0" eaLnBrk="1" latinLnBrk="0" hangingPunct="1">
        <a:defRPr kumimoji="1" sz="436" kern="1200">
          <a:solidFill>
            <a:schemeClr val="tx1"/>
          </a:solidFill>
          <a:latin typeface="+mn-lt"/>
          <a:ea typeface="+mn-ea"/>
          <a:cs typeface="+mn-cs"/>
        </a:defRPr>
      </a:lvl8pPr>
      <a:lvl9pPr marL="885871" algn="l" defTabSz="221468" rtl="0" eaLnBrk="1" latinLnBrk="0" hangingPunct="1">
        <a:defRPr kumimoji="1" sz="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-116681" y="2381"/>
            <a:ext cx="3137731" cy="1927974"/>
            <a:chOff x="-159539" y="-14286"/>
            <a:chExt cx="3137731" cy="1927974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7" name="グラフ 6"/>
                <p:cNvGraphicFramePr/>
                <p:nvPr>
                  <p:extLst>
                    <p:ext uri="{D42A27DB-BD31-4B8C-83A1-F6EECF244321}">
                      <p14:modId xmlns:p14="http://schemas.microsoft.com/office/powerpoint/2010/main" val="3068005451"/>
                    </p:ext>
                  </p:extLst>
                </p:nvPr>
              </p:nvGraphicFramePr>
              <p:xfrm>
                <a:off x="145256" y="-14286"/>
                <a:ext cx="2832936" cy="173984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>
            <p:graphicFrame>
              <p:nvGraphicFramePr>
                <p:cNvPr id="7" name="グラフ 6"/>
                <p:cNvGraphicFramePr/>
                <p:nvPr>
                  <p:extLst>
                    <p:ext uri="{D42A27DB-BD31-4B8C-83A1-F6EECF244321}">
                      <p14:modId xmlns:p14="http://schemas.microsoft.com/office/powerpoint/2010/main" val="3068005451"/>
                    </p:ext>
                  </p:extLst>
                </p:nvPr>
              </p:nvGraphicFramePr>
              <p:xfrm>
                <a:off x="145256" y="-14286"/>
                <a:ext cx="2832936" cy="173984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1084539" y="1652078"/>
                  <a:ext cx="108954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kumimoji="1" lang="ja-JP" altLang="en-US" sz="11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539" y="1652078"/>
                  <a:ext cx="1089543" cy="2862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テキスト ボックス 8"/>
            <p:cNvSpPr txBox="1"/>
            <p:nvPr/>
          </p:nvSpPr>
          <p:spPr>
            <a:xfrm>
              <a:off x="-159539" y="373854"/>
              <a:ext cx="353943" cy="71676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kumimoji="1" lang="en-US" altLang="ja-JP" sz="1100" dirty="0" smtClean="0">
                  <a:latin typeface="Cambria Math" panose="02040503050406030204" pitchFamily="18" charset="0"/>
                </a:rPr>
                <a:t>f-measure</a:t>
              </a:r>
              <a:endParaRPr kumimoji="1" lang="ja-JP" altLang="en-US" sz="1100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6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1155</TotalTime>
  <Words>2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杉浦健人</dc:creator>
  <cp:lastModifiedBy>Kento</cp:lastModifiedBy>
  <cp:revision>19</cp:revision>
  <dcterms:created xsi:type="dcterms:W3CDTF">2016-08-23T02:20:13Z</dcterms:created>
  <dcterms:modified xsi:type="dcterms:W3CDTF">2017-10-19T06:29:47Z</dcterms:modified>
</cp:coreProperties>
</file>