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2879725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2" autoAdjust="0"/>
    <p:restoredTop sz="94660"/>
  </p:normalViewPr>
  <p:slideViewPr>
    <p:cSldViewPr snapToGrid="0">
      <p:cViewPr varScale="1">
        <p:scale>
          <a:sx n="346" d="100"/>
          <a:sy n="346" d="100"/>
        </p:scale>
        <p:origin x="17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149648"/>
            <a:ext cx="2159794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480272"/>
            <a:ext cx="2159794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06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12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48683"/>
            <a:ext cx="620941" cy="77491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48683"/>
            <a:ext cx="1826826" cy="77491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86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72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27965"/>
            <a:ext cx="2483763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611928"/>
            <a:ext cx="2483763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17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43417"/>
            <a:ext cx="1223883" cy="580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43417"/>
            <a:ext cx="1223883" cy="5801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9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48683"/>
            <a:ext cx="2483763" cy="17674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224155"/>
            <a:ext cx="1218259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334010"/>
            <a:ext cx="1218259" cy="4912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24155"/>
            <a:ext cx="122425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34010"/>
            <a:ext cx="1224258" cy="4912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53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24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90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0960"/>
            <a:ext cx="92878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31657"/>
            <a:ext cx="1457861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74320"/>
            <a:ext cx="92878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0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0960"/>
            <a:ext cx="92878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31657"/>
            <a:ext cx="1457861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74320"/>
            <a:ext cx="92878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25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48683"/>
            <a:ext cx="2483763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43417"/>
            <a:ext cx="2483763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847514"/>
            <a:ext cx="64793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62BA-4BE3-42C4-97E7-37617201697C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847514"/>
            <a:ext cx="97190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847514"/>
            <a:ext cx="64793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24E2-3D95-436B-8FB3-7D974E618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28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kumimoji="1"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kumimoji="1"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kumimoji="1"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74FBBE1-AAE6-48D4-A288-4EA3DBD65763}"/>
              </a:ext>
            </a:extLst>
          </p:cNvPr>
          <p:cNvGrpSpPr/>
          <p:nvPr/>
        </p:nvGrpSpPr>
        <p:grpSpPr>
          <a:xfrm>
            <a:off x="11724" y="11718"/>
            <a:ext cx="2851756" cy="883416"/>
            <a:chOff x="11724" y="11718"/>
            <a:chExt cx="2851756" cy="883416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DDEA901-2DE4-4580-ADFE-F125C1E9CB12}"/>
                </a:ext>
              </a:extLst>
            </p:cNvPr>
            <p:cNvSpPr/>
            <p:nvPr/>
          </p:nvSpPr>
          <p:spPr>
            <a:xfrm>
              <a:off x="11724" y="11718"/>
              <a:ext cx="720000" cy="72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</a:rPr>
                <a:t>circle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9B404E0B-7017-43E4-8B1D-AAE739655679}"/>
                </a:ext>
              </a:extLst>
            </p:cNvPr>
            <p:cNvSpPr/>
            <p:nvPr/>
          </p:nvSpPr>
          <p:spPr>
            <a:xfrm>
              <a:off x="929054" y="175134"/>
              <a:ext cx="828000" cy="720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</a:rPr>
                <a:t>triangle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2BF511E-5887-4473-90EC-B2FAB566073E}"/>
                </a:ext>
              </a:extLst>
            </p:cNvPr>
            <p:cNvSpPr/>
            <p:nvPr/>
          </p:nvSpPr>
          <p:spPr>
            <a:xfrm>
              <a:off x="2143480" y="11718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</a:rPr>
                <a:t>rectangle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64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</TotalTime>
  <Words>3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杉浦健人</dc:creator>
  <cp:lastModifiedBy>Kento Sugiura</cp:lastModifiedBy>
  <cp:revision>23</cp:revision>
  <dcterms:created xsi:type="dcterms:W3CDTF">2016-08-23T02:20:13Z</dcterms:created>
  <dcterms:modified xsi:type="dcterms:W3CDTF">2019-06-21T06:53:05Z</dcterms:modified>
</cp:coreProperties>
</file>