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1" r:id="rId2"/>
    <p:sldId id="257" r:id="rId3"/>
    <p:sldId id="270" r:id="rId4"/>
    <p:sldId id="263" r:id="rId5"/>
    <p:sldId id="258" r:id="rId6"/>
    <p:sldId id="259" r:id="rId7"/>
    <p:sldId id="269" r:id="rId8"/>
    <p:sldId id="261" r:id="rId9"/>
    <p:sldId id="268" r:id="rId10"/>
    <p:sldId id="262" r:id="rId11"/>
    <p:sldId id="264" r:id="rId12"/>
    <p:sldId id="267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BEB"/>
    <a:srgbClr val="888CA6"/>
    <a:srgbClr val="545871"/>
    <a:srgbClr val="5F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94936" autoAdjust="0"/>
  </p:normalViewPr>
  <p:slideViewPr>
    <p:cSldViewPr snapToGrid="0">
      <p:cViewPr varScale="1">
        <p:scale>
          <a:sx n="91" d="100"/>
          <a:sy n="91" d="100"/>
        </p:scale>
        <p:origin x="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effectLst/>
          </c:spPr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5B-4859-AB4B-32DC174F90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5B-4859-AB4B-32DC174F90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5B-4859-AB4B-32DC174F90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5B-4859-AB4B-32DC174F90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45B-4859-AB4B-32DC174F90F4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45B-4859-AB4B-32DC174F9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2700" cap="rnd">
              <a:solidFill>
                <a:srgbClr val="FF6600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C59-4931-A96C-DB27A1ECA2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59-4931-A96C-DB27A1ECA2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54587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7C59-4931-A96C-DB27A1ECA2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2181712"/>
        <c:axId val="282182272"/>
      </c:lineChart>
      <c:catAx>
        <c:axId val="2821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54587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2272"/>
        <c:crosses val="autoZero"/>
        <c:auto val="1"/>
        <c:lblAlgn val="ctr"/>
        <c:lblOffset val="100"/>
        <c:noMultiLvlLbl val="0"/>
      </c:catAx>
      <c:valAx>
        <c:axId val="2821822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8218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79A8-84D9-4407-93EE-291542C0613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79FDF-CD11-4E3D-AF5C-6F7F18E17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79FDF-CD11-4E3D-AF5C-6F7F18E17A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0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4">
            <a:extLst>
              <a:ext uri="{FF2B5EF4-FFF2-40B4-BE49-F238E27FC236}">
                <a16:creationId xmlns:a16="http://schemas.microsoft.com/office/drawing/2014/main" id="{E9B43132-037B-45AD-917E-9C776B1205FB}"/>
              </a:ext>
            </a:extLst>
          </p:cNvPr>
          <p:cNvSpPr/>
          <p:nvPr/>
        </p:nvSpPr>
        <p:spPr>
          <a:xfrm>
            <a:off x="0" y="4439377"/>
            <a:ext cx="12192000" cy="260708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4EB4FE-734D-4C74-BB1F-04DD12F36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607" y="2302010"/>
            <a:ext cx="9144000" cy="1188000"/>
          </a:xfrm>
        </p:spPr>
        <p:txBody>
          <a:bodyPr/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조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</a:rPr>
              <a:t>asdasdasd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9CDE80-524E-4728-9C67-3A57566C54E7}"/>
              </a:ext>
            </a:extLst>
          </p:cNvPr>
          <p:cNvCxnSpPr>
            <a:cxnSpLocks/>
          </p:cNvCxnSpPr>
          <p:nvPr/>
        </p:nvCxnSpPr>
        <p:spPr>
          <a:xfrm flipH="1">
            <a:off x="6093273" y="0"/>
            <a:ext cx="1" cy="166825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806727-D790-43DF-938C-BB7921091175}"/>
              </a:ext>
            </a:extLst>
          </p:cNvPr>
          <p:cNvCxnSpPr/>
          <p:nvPr/>
        </p:nvCxnSpPr>
        <p:spPr>
          <a:xfrm flipH="1">
            <a:off x="6096000" y="5087505"/>
            <a:ext cx="10607" cy="194258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DA2BFFD-E806-46DC-B110-FE0706E2A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4" y="405503"/>
            <a:ext cx="1943100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CE8C5-C5D4-4B2B-9169-A47398D2B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86" b="92958" l="667" r="97238">
                        <a14:foregroundMark x1="4476" y1="10915" x2="4476" y2="10915"/>
                        <a14:foregroundMark x1="667" y1="6690" x2="667" y2="6690"/>
                        <a14:foregroundMark x1="12952" y1="92958" x2="12952" y2="92958"/>
                        <a14:foregroundMark x1="36952" y1="27817" x2="36952" y2="27817"/>
                        <a14:foregroundMark x1="44000" y1="25000" x2="44000" y2="25000"/>
                        <a14:foregroundMark x1="57905" y1="23592" x2="57905" y2="23592"/>
                        <a14:foregroundMark x1="73810" y1="17606" x2="73810" y2="17606"/>
                        <a14:foregroundMark x1="83619" y1="19014" x2="83619" y2="19014"/>
                        <a14:foregroundMark x1="82476" y1="45423" x2="82476" y2="45423"/>
                        <a14:foregroundMark x1="93524" y1="49296" x2="93524" y2="49296"/>
                        <a14:foregroundMark x1="97238" y1="44014" x2="97238" y2="44014"/>
                        <a14:foregroundMark x1="29333" y1="76056" x2="29333" y2="76056"/>
                        <a14:foregroundMark x1="37143" y1="75000" x2="37143" y2="75000"/>
                        <a14:foregroundMark x1="41238" y1="72183" x2="41238" y2="72183"/>
                        <a14:foregroundMark x1="43905" y1="76408" x2="43905" y2="76408"/>
                        <a14:foregroundMark x1="50667" y1="76761" x2="50667" y2="76761"/>
                        <a14:foregroundMark x1="49238" y1="69014" x2="49238" y2="69014"/>
                        <a14:foregroundMark x1="56286" y1="74296" x2="56286" y2="74296"/>
                        <a14:foregroundMark x1="62286" y1="71479" x2="62286" y2="71479"/>
                        <a14:foregroundMark x1="68190" y1="73592" x2="68190" y2="73592"/>
                        <a14:foregroundMark x1="70381" y1="67606" x2="70381" y2="67606"/>
                        <a14:foregroundMark x1="75429" y1="73592" x2="75429" y2="73592"/>
                        <a14:foregroundMark x1="79524" y1="74648" x2="79524" y2="74648"/>
                        <a14:foregroundMark x1="85810" y1="76408" x2="85810" y2="76408"/>
                        <a14:foregroundMark x1="88667" y1="70070" x2="88667" y2="70070"/>
                        <a14:foregroundMark x1="91905" y1="68310" x2="91905" y2="68310"/>
                        <a14:foregroundMark x1="96952" y1="74648" x2="96952" y2="74648"/>
                        <a14:backgroundMark x1="49619" y1="75352" x2="49619" y2="75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627" y="405503"/>
            <a:ext cx="2303959" cy="623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4B8B3C-05A7-4D5A-8CB2-87D34A01A587}"/>
              </a:ext>
            </a:extLst>
          </p:cNvPr>
          <p:cNvSpPr txBox="1"/>
          <p:nvPr/>
        </p:nvSpPr>
        <p:spPr>
          <a:xfrm>
            <a:off x="7462144" y="6252442"/>
            <a:ext cx="436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빅데이터 </a:t>
            </a:r>
            <a:r>
              <a:rPr lang="ko-KR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청년인재 고려대학교 </a:t>
            </a:r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– 4</a:t>
            </a:r>
            <a:r>
              <a:rPr lang="ko-KR" alt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50797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87014" y="1655421"/>
            <a:ext cx="3913632" cy="4687321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90356" y="1445823"/>
            <a:ext cx="620580" cy="620580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7" name="Freeform 11"/>
          <p:cNvSpPr>
            <a:spLocks noEditPoints="1"/>
          </p:cNvSpPr>
          <p:nvPr/>
        </p:nvSpPr>
        <p:spPr bwMode="auto">
          <a:xfrm flipH="1">
            <a:off x="5279506" y="1593154"/>
            <a:ext cx="216686" cy="26602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727917" y="3459336"/>
          <a:ext cx="3431826" cy="234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C000"/>
                          </a:solidFill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C000"/>
                          </a:solidFill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792159" y="2029603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77" name="차트 76"/>
          <p:cNvGraphicFramePr/>
          <p:nvPr>
            <p:extLst>
              <p:ext uri="{D42A27DB-BD31-4B8C-83A1-F6EECF244321}">
                <p14:modId xmlns:p14="http://schemas.microsoft.com/office/powerpoint/2010/main" val="2350498170"/>
              </p:ext>
            </p:extLst>
          </p:nvPr>
        </p:nvGraphicFramePr>
        <p:xfrm>
          <a:off x="5641549" y="3072642"/>
          <a:ext cx="6215966" cy="317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7964842" y="3856891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35%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200197" y="4221575"/>
            <a:ext cx="180000" cy="180000"/>
            <a:chOff x="10805697" y="5256797"/>
            <a:chExt cx="128492" cy="128492"/>
          </a:xfrm>
        </p:grpSpPr>
        <p:sp>
          <p:nvSpPr>
            <p:cNvPr id="80" name="타원 79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10900659" y="2872264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57%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1136014" y="3245574"/>
            <a:ext cx="180000" cy="180000"/>
            <a:chOff x="10805697" y="5256797"/>
            <a:chExt cx="128492" cy="128492"/>
          </a:xfrm>
        </p:grpSpPr>
        <p:sp>
          <p:nvSpPr>
            <p:cNvPr id="84" name="타원 83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Group 9"/>
          <p:cNvGrpSpPr>
            <a:grpSpLocks noChangeAspect="1"/>
          </p:cNvGrpSpPr>
          <p:nvPr/>
        </p:nvGrpSpPr>
        <p:grpSpPr bwMode="auto">
          <a:xfrm>
            <a:off x="8063014" y="2177801"/>
            <a:ext cx="189735" cy="221511"/>
            <a:chOff x="4789" y="306"/>
            <a:chExt cx="2675" cy="3123"/>
          </a:xfrm>
          <a:solidFill>
            <a:srgbClr val="545871"/>
          </a:solidFill>
        </p:grpSpPr>
        <p:sp>
          <p:nvSpPr>
            <p:cNvPr id="8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Group 4"/>
          <p:cNvGrpSpPr>
            <a:grpSpLocks noChangeAspect="1"/>
          </p:cNvGrpSpPr>
          <p:nvPr/>
        </p:nvGrpSpPr>
        <p:grpSpPr bwMode="auto">
          <a:xfrm>
            <a:off x="8063014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Group 9"/>
          <p:cNvGrpSpPr>
            <a:grpSpLocks noChangeAspect="1"/>
          </p:cNvGrpSpPr>
          <p:nvPr/>
        </p:nvGrpSpPr>
        <p:grpSpPr bwMode="auto">
          <a:xfrm>
            <a:off x="8344376" y="2177801"/>
            <a:ext cx="189735" cy="221511"/>
            <a:chOff x="4789" y="306"/>
            <a:chExt cx="2675" cy="3123"/>
          </a:xfrm>
          <a:solidFill>
            <a:srgbClr val="545871"/>
          </a:solidFill>
        </p:grpSpPr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4"/>
          <p:cNvGrpSpPr>
            <a:grpSpLocks noChangeAspect="1"/>
          </p:cNvGrpSpPr>
          <p:nvPr/>
        </p:nvGrpSpPr>
        <p:grpSpPr bwMode="auto">
          <a:xfrm>
            <a:off x="8344376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9"/>
          <p:cNvGrpSpPr>
            <a:grpSpLocks noChangeAspect="1"/>
          </p:cNvGrpSpPr>
          <p:nvPr/>
        </p:nvGrpSpPr>
        <p:grpSpPr bwMode="auto">
          <a:xfrm>
            <a:off x="8625739" y="2177801"/>
            <a:ext cx="189735" cy="221511"/>
            <a:chOff x="4789" y="306"/>
            <a:chExt cx="2675" cy="3123"/>
          </a:xfrm>
          <a:solidFill>
            <a:srgbClr val="545871"/>
          </a:solidFill>
        </p:grpSpPr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Group 4"/>
          <p:cNvGrpSpPr>
            <a:grpSpLocks noChangeAspect="1"/>
          </p:cNvGrpSpPr>
          <p:nvPr/>
        </p:nvGrpSpPr>
        <p:grpSpPr bwMode="auto">
          <a:xfrm>
            <a:off x="8625739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08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Group 9"/>
          <p:cNvGrpSpPr>
            <a:grpSpLocks noChangeAspect="1"/>
          </p:cNvGrpSpPr>
          <p:nvPr/>
        </p:nvGrpSpPr>
        <p:grpSpPr bwMode="auto">
          <a:xfrm>
            <a:off x="8907101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1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4"/>
          <p:cNvGrpSpPr>
            <a:grpSpLocks noChangeAspect="1"/>
          </p:cNvGrpSpPr>
          <p:nvPr/>
        </p:nvGrpSpPr>
        <p:grpSpPr bwMode="auto">
          <a:xfrm>
            <a:off x="8907101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1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Group 9"/>
          <p:cNvGrpSpPr>
            <a:grpSpLocks noChangeAspect="1"/>
          </p:cNvGrpSpPr>
          <p:nvPr/>
        </p:nvGrpSpPr>
        <p:grpSpPr bwMode="auto">
          <a:xfrm>
            <a:off x="9188464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Group 4"/>
          <p:cNvGrpSpPr>
            <a:grpSpLocks noChangeAspect="1"/>
          </p:cNvGrpSpPr>
          <p:nvPr/>
        </p:nvGrpSpPr>
        <p:grpSpPr bwMode="auto">
          <a:xfrm>
            <a:off x="9188464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2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Group 9"/>
          <p:cNvGrpSpPr>
            <a:grpSpLocks noChangeAspect="1"/>
          </p:cNvGrpSpPr>
          <p:nvPr/>
        </p:nvGrpSpPr>
        <p:grpSpPr bwMode="auto">
          <a:xfrm>
            <a:off x="9469826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23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Group 4"/>
          <p:cNvGrpSpPr>
            <a:grpSpLocks noChangeAspect="1"/>
          </p:cNvGrpSpPr>
          <p:nvPr/>
        </p:nvGrpSpPr>
        <p:grpSpPr bwMode="auto">
          <a:xfrm>
            <a:off x="9469826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9"/>
          <p:cNvGrpSpPr>
            <a:grpSpLocks noChangeAspect="1"/>
          </p:cNvGrpSpPr>
          <p:nvPr/>
        </p:nvGrpSpPr>
        <p:grpSpPr bwMode="auto">
          <a:xfrm>
            <a:off x="9751189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Group 4"/>
          <p:cNvGrpSpPr>
            <a:grpSpLocks noChangeAspect="1"/>
          </p:cNvGrpSpPr>
          <p:nvPr/>
        </p:nvGrpSpPr>
        <p:grpSpPr bwMode="auto">
          <a:xfrm>
            <a:off x="9751189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32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Group 9"/>
          <p:cNvGrpSpPr>
            <a:grpSpLocks noChangeAspect="1"/>
          </p:cNvGrpSpPr>
          <p:nvPr/>
        </p:nvGrpSpPr>
        <p:grpSpPr bwMode="auto">
          <a:xfrm>
            <a:off x="10032551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35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4"/>
          <p:cNvGrpSpPr>
            <a:grpSpLocks noChangeAspect="1"/>
          </p:cNvGrpSpPr>
          <p:nvPr/>
        </p:nvGrpSpPr>
        <p:grpSpPr bwMode="auto">
          <a:xfrm>
            <a:off x="10032551" y="1689799"/>
            <a:ext cx="184983" cy="219241"/>
            <a:chOff x="1227" y="337"/>
            <a:chExt cx="2608" cy="3091"/>
          </a:xfrm>
          <a:solidFill>
            <a:schemeClr val="bg1"/>
          </a:solidFill>
        </p:grpSpPr>
        <p:sp>
          <p:nvSpPr>
            <p:cNvPr id="138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0" name="Group 9"/>
          <p:cNvGrpSpPr>
            <a:grpSpLocks noChangeAspect="1"/>
          </p:cNvGrpSpPr>
          <p:nvPr/>
        </p:nvGrpSpPr>
        <p:grpSpPr bwMode="auto">
          <a:xfrm>
            <a:off x="10313914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4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3" name="Group 4"/>
          <p:cNvGrpSpPr>
            <a:grpSpLocks noChangeAspect="1"/>
          </p:cNvGrpSpPr>
          <p:nvPr/>
        </p:nvGrpSpPr>
        <p:grpSpPr bwMode="auto">
          <a:xfrm>
            <a:off x="10313914" y="1689799"/>
            <a:ext cx="184983" cy="219241"/>
            <a:chOff x="1227" y="337"/>
            <a:chExt cx="2608" cy="3091"/>
          </a:xfrm>
          <a:solidFill>
            <a:schemeClr val="bg1"/>
          </a:solidFill>
        </p:grpSpPr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6" name="Group 9"/>
          <p:cNvGrpSpPr>
            <a:grpSpLocks noChangeAspect="1"/>
          </p:cNvGrpSpPr>
          <p:nvPr/>
        </p:nvGrpSpPr>
        <p:grpSpPr bwMode="auto">
          <a:xfrm>
            <a:off x="10595276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9" name="Group 4"/>
          <p:cNvGrpSpPr>
            <a:grpSpLocks noChangeAspect="1"/>
          </p:cNvGrpSpPr>
          <p:nvPr/>
        </p:nvGrpSpPr>
        <p:grpSpPr bwMode="auto">
          <a:xfrm>
            <a:off x="10595276" y="1689799"/>
            <a:ext cx="184983" cy="219241"/>
            <a:chOff x="1227" y="337"/>
            <a:chExt cx="2608" cy="3091"/>
          </a:xfrm>
          <a:solidFill>
            <a:schemeClr val="bg1"/>
          </a:solidFill>
        </p:grpSpPr>
        <p:sp>
          <p:nvSpPr>
            <p:cNvPr id="15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F20951A3-A1F3-4B86-8BB2-45EBFDF8FE25}"/>
              </a:ext>
            </a:extLst>
          </p:cNvPr>
          <p:cNvSpPr txBox="1"/>
          <p:nvPr/>
        </p:nvSpPr>
        <p:spPr>
          <a:xfrm>
            <a:off x="6100267" y="1525981"/>
            <a:ext cx="1578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545871"/>
                </a:solidFill>
              </a:rPr>
              <a:t>75</a:t>
            </a:r>
            <a:r>
              <a:rPr lang="en-US" altLang="ko-KR" sz="4000" dirty="0">
                <a:solidFill>
                  <a:srgbClr val="545871"/>
                </a:solidFill>
              </a:rPr>
              <a:t>%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7776125" y="1689799"/>
            <a:ext cx="36000" cy="756000"/>
          </a:xfrm>
          <a:prstGeom prst="roundRect">
            <a:avLst>
              <a:gd name="adj" fmla="val 5000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C3F9341-5C7A-4FBF-81AE-6CD42DACCD6D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BA0BE8FE-F823-484A-8E54-F61D218887EC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C13BCBB-B742-4381-AB47-ACF0F8861521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B1DBB87-24E1-401E-969F-F461AE90923D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84F0E5E-7BC5-4DAA-BC72-7593760FDC21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36BEEF08-8E36-465C-8627-3DA4D08D420A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BCCC167-E38C-4BC7-AD45-00CC2876D576}"/>
              </a:ext>
            </a:extLst>
          </p:cNvPr>
          <p:cNvSpPr/>
          <p:nvPr/>
        </p:nvSpPr>
        <p:spPr>
          <a:xfrm>
            <a:off x="163324" y="265904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5A98270-B153-4226-9B7E-92D709216454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AB5276B-7A05-4FEB-8285-A998CB274B7C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86D6F1F-7A4A-451C-8E24-F509374A5C1A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537011B-EA81-4FB9-998D-B1618AF2BF2D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ECE7A08-126D-4E6A-B5D3-3063AC112980}"/>
              </a:ext>
            </a:extLst>
          </p:cNvPr>
          <p:cNvSpPr/>
          <p:nvPr/>
        </p:nvSpPr>
        <p:spPr>
          <a:xfrm>
            <a:off x="222826" y="3264277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4A194F4-9994-4761-B92A-11BF30A9672D}"/>
              </a:ext>
            </a:extLst>
          </p:cNvPr>
          <p:cNvSpPr/>
          <p:nvPr/>
        </p:nvSpPr>
        <p:spPr>
          <a:xfrm>
            <a:off x="414440" y="3082935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23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6A7AB0-D249-4965-83B2-EC5C8F6CBC2B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8D1D1B1-E9EA-40A2-A8EA-4771B9DE8DCB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C6D8EE-2B36-46C4-82BD-C24D137C8740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5C40AC-FBFA-4348-8EEE-4C2FC9240C51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2186C7-1695-4A5A-A48D-423D10951C93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3A8EC7-99D7-4AB4-A230-1140AE0FC140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53715A-DD3D-47A0-A983-23920DA8497B}"/>
              </a:ext>
            </a:extLst>
          </p:cNvPr>
          <p:cNvSpPr/>
          <p:nvPr/>
        </p:nvSpPr>
        <p:spPr>
          <a:xfrm>
            <a:off x="163324" y="265904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4C5541C-2C87-4599-A9B3-7D8EF6B28732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BD1EDF-4E14-45C7-8188-F17FD93BE3AD}"/>
              </a:ext>
            </a:extLst>
          </p:cNvPr>
          <p:cNvSpPr/>
          <p:nvPr/>
        </p:nvSpPr>
        <p:spPr>
          <a:xfrm>
            <a:off x="163324" y="331087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268044-9289-4D4D-B563-72BB2EB25525}"/>
              </a:ext>
            </a:extLst>
          </p:cNvPr>
          <p:cNvSpPr/>
          <p:nvPr/>
        </p:nvSpPr>
        <p:spPr>
          <a:xfrm>
            <a:off x="222826" y="3920408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FCE5BE-D3A9-4803-BC80-6F4DFA7F0885}"/>
              </a:ext>
            </a:extLst>
          </p:cNvPr>
          <p:cNvSpPr/>
          <p:nvPr/>
        </p:nvSpPr>
        <p:spPr>
          <a:xfrm>
            <a:off x="414440" y="3739066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36103F-4CB5-498A-9D67-12085B57CDCB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D34579B-94D4-4DEF-961B-59200B71E65B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15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7DAE63E-26CD-46AE-AF0B-B26F6F036D3E}"/>
              </a:ext>
            </a:extLst>
          </p:cNvPr>
          <p:cNvGrpSpPr/>
          <p:nvPr/>
        </p:nvGrpSpPr>
        <p:grpSpPr>
          <a:xfrm>
            <a:off x="0" y="0"/>
            <a:ext cx="976184" cy="6858000"/>
            <a:chOff x="0" y="0"/>
            <a:chExt cx="976184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9782F78-CE10-426C-B78D-36135715ADB8}"/>
                </a:ext>
              </a:extLst>
            </p:cNvPr>
            <p:cNvSpPr/>
            <p:nvPr/>
          </p:nvSpPr>
          <p:spPr>
            <a:xfrm>
              <a:off x="0" y="0"/>
              <a:ext cx="976184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F5CD512-D739-4F3B-8F11-F1019110A6C0}"/>
                </a:ext>
              </a:extLst>
            </p:cNvPr>
            <p:cNvSpPr/>
            <p:nvPr/>
          </p:nvSpPr>
          <p:spPr>
            <a:xfrm>
              <a:off x="413820" y="1131156"/>
              <a:ext cx="148545" cy="1485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B1C7509-50D5-45BE-B17A-F7688BA5147F}"/>
                </a:ext>
              </a:extLst>
            </p:cNvPr>
            <p:cNvSpPr/>
            <p:nvPr/>
          </p:nvSpPr>
          <p:spPr>
            <a:xfrm>
              <a:off x="163324" y="703564"/>
              <a:ext cx="66717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solidFill>
                    <a:schemeClr val="bg2"/>
                  </a:solidFill>
                </a:rPr>
                <a:t>CONTENT</a:t>
              </a:r>
              <a:endParaRPr lang="ko-KR" altLang="en-US" sz="800" b="1" dirty="0">
                <a:solidFill>
                  <a:schemeClr val="bg2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EF6626-53A5-4A79-9E93-A7669E7B2E20}"/>
                </a:ext>
              </a:extLst>
            </p:cNvPr>
            <p:cNvSpPr/>
            <p:nvPr/>
          </p:nvSpPr>
          <p:spPr>
            <a:xfrm>
              <a:off x="163324" y="1355391"/>
              <a:ext cx="6495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CONTENT</a:t>
              </a:r>
              <a:endPara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A57CC0-3FF5-4BEF-8657-702958AF13F8}"/>
                </a:ext>
              </a:extLst>
            </p:cNvPr>
            <p:cNvSpPr/>
            <p:nvPr/>
          </p:nvSpPr>
          <p:spPr>
            <a:xfrm>
              <a:off x="413820" y="1782983"/>
              <a:ext cx="148545" cy="1485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CD3AE9-42C8-4DDA-AB29-873D25767EBC}"/>
                </a:ext>
              </a:extLst>
            </p:cNvPr>
            <p:cNvSpPr/>
            <p:nvPr/>
          </p:nvSpPr>
          <p:spPr>
            <a:xfrm>
              <a:off x="163324" y="2007218"/>
              <a:ext cx="66717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CONTENT</a:t>
              </a:r>
              <a:endPara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1B9765F-4413-491A-9CCC-18504954FCEF}"/>
                </a:ext>
              </a:extLst>
            </p:cNvPr>
            <p:cNvSpPr/>
            <p:nvPr/>
          </p:nvSpPr>
          <p:spPr>
            <a:xfrm>
              <a:off x="413820" y="2434810"/>
              <a:ext cx="148545" cy="1485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FC7159-CFD6-4519-9DB8-B52608F6C4E6}"/>
                </a:ext>
              </a:extLst>
            </p:cNvPr>
            <p:cNvSpPr/>
            <p:nvPr/>
          </p:nvSpPr>
          <p:spPr>
            <a:xfrm>
              <a:off x="163324" y="2659045"/>
              <a:ext cx="6495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CONTENT</a:t>
              </a:r>
              <a:endPara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A269822-8AE2-4D45-9494-B241C2388975}"/>
                </a:ext>
              </a:extLst>
            </p:cNvPr>
            <p:cNvSpPr/>
            <p:nvPr/>
          </p:nvSpPr>
          <p:spPr>
            <a:xfrm>
              <a:off x="413820" y="3086637"/>
              <a:ext cx="148545" cy="1485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40C85EA-5326-4582-9A8A-7CC6B5EF01A1}"/>
                </a:ext>
              </a:extLst>
            </p:cNvPr>
            <p:cNvSpPr/>
            <p:nvPr/>
          </p:nvSpPr>
          <p:spPr>
            <a:xfrm>
              <a:off x="163324" y="3310872"/>
              <a:ext cx="6495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CONTENT</a:t>
              </a:r>
              <a:endPara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873FF5B-D01D-4B95-9807-98F9049CD42F}"/>
                </a:ext>
              </a:extLst>
            </p:cNvPr>
            <p:cNvSpPr/>
            <p:nvPr/>
          </p:nvSpPr>
          <p:spPr>
            <a:xfrm>
              <a:off x="413820" y="3738464"/>
              <a:ext cx="148545" cy="1485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47F61D-64D2-4BD5-B6C1-867F7A250F6A}"/>
                </a:ext>
              </a:extLst>
            </p:cNvPr>
            <p:cNvSpPr/>
            <p:nvPr/>
          </p:nvSpPr>
          <p:spPr>
            <a:xfrm>
              <a:off x="163324" y="3962699"/>
              <a:ext cx="6495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CONTENT</a:t>
              </a:r>
              <a:endPara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BAD0E4F-986F-477B-A6CB-9075779E989E}"/>
                </a:ext>
              </a:extLst>
            </p:cNvPr>
            <p:cNvSpPr/>
            <p:nvPr/>
          </p:nvSpPr>
          <p:spPr>
            <a:xfrm>
              <a:off x="413820" y="4390291"/>
              <a:ext cx="148545" cy="1485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763C9FF-DD30-450D-95A1-6C05E60A71DC}"/>
                </a:ext>
              </a:extLst>
            </p:cNvPr>
            <p:cNvSpPr/>
            <p:nvPr/>
          </p:nvSpPr>
          <p:spPr>
            <a:xfrm>
              <a:off x="163324" y="4614526"/>
              <a:ext cx="6495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CONTENT</a:t>
              </a:r>
              <a:endParaRPr lang="ko-KR" altLang="en-US" sz="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FD8392F-B8AA-454D-98C8-7477D3437C62}"/>
                </a:ext>
              </a:extLst>
            </p:cNvPr>
            <p:cNvSpPr/>
            <p:nvPr/>
          </p:nvSpPr>
          <p:spPr>
            <a:xfrm>
              <a:off x="413820" y="479329"/>
              <a:ext cx="148545" cy="14854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rgbClr val="5458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91285" y="1991739"/>
            <a:ext cx="2859578" cy="2859578"/>
          </a:xfrm>
          <a:prstGeom prst="ellipse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95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35001" y="1991739"/>
            <a:ext cx="2859578" cy="2859578"/>
          </a:xfrm>
          <a:prstGeom prst="ellipse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247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 235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235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47569" y="1991739"/>
            <a:ext cx="2859578" cy="2859578"/>
          </a:xfrm>
          <a:prstGeom prst="ellipse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84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88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7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019300" y="1771470"/>
            <a:ext cx="8191500" cy="48225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9300" y="6560765"/>
            <a:ext cx="8191500" cy="36000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888CA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8541" y="3167368"/>
            <a:ext cx="2614446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박채림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50447" y="3167368"/>
            <a:ext cx="2711356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박정운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12305" y="3175078"/>
            <a:ext cx="2699717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박현종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52" name="타원 51"/>
          <p:cNvSpPr/>
          <p:nvPr/>
        </p:nvSpPr>
        <p:spPr>
          <a:xfrm>
            <a:off x="3114258" y="2156573"/>
            <a:ext cx="983735" cy="98373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070538" y="2077100"/>
            <a:ext cx="983735" cy="98373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06479" y="2089800"/>
            <a:ext cx="983735" cy="98373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878462" y="1361011"/>
            <a:ext cx="463088" cy="463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6012926" y="1492524"/>
            <a:ext cx="194159" cy="17214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55970" y="243073"/>
            <a:ext cx="5518159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schemeClr val="tx2">
                    <a:lumMod val="75000"/>
                  </a:schemeClr>
                </a:solidFill>
              </a:rPr>
              <a:t>TEAM </a:t>
            </a:r>
            <a:r>
              <a:rPr lang="en-US" altLang="ko-KR" sz="3200" b="1" i="1" kern="0" dirty="0">
                <a:solidFill>
                  <a:schemeClr val="tx2">
                    <a:lumMod val="75000"/>
                  </a:schemeClr>
                </a:solidFill>
              </a:rPr>
              <a:t>MEMBER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chemeClr val="tx2">
                    <a:lumMod val="75000"/>
                  </a:schemeClr>
                </a:solidFill>
              </a:rPr>
              <a:t>빅데이터 청년인재 고려대학교 </a:t>
            </a:r>
            <a:r>
              <a:rPr lang="en-US" altLang="ko-KR" sz="900" kern="0" dirty="0">
                <a:solidFill>
                  <a:schemeClr val="tx2">
                    <a:lumMod val="75000"/>
                  </a:schemeClr>
                </a:solidFill>
              </a:rPr>
              <a:t>- 4</a:t>
            </a:r>
            <a:r>
              <a:rPr lang="ko-KR" altLang="en-US" sz="900" kern="0" dirty="0">
                <a:solidFill>
                  <a:schemeClr val="tx2">
                    <a:lumMod val="75000"/>
                  </a:schemeClr>
                </a:solidFill>
              </a:rPr>
              <a:t>조</a:t>
            </a:r>
            <a:endParaRPr lang="ko-KR" altLang="en-US" sz="48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B8A3A-A74E-4989-86FE-A60B55B5240D}"/>
              </a:ext>
            </a:extLst>
          </p:cNvPr>
          <p:cNvSpPr txBox="1"/>
          <p:nvPr/>
        </p:nvSpPr>
        <p:spPr>
          <a:xfrm>
            <a:off x="4794361" y="5469648"/>
            <a:ext cx="2614446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정효희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8A64C-428C-4173-B57F-627C3DB883DD}"/>
              </a:ext>
            </a:extLst>
          </p:cNvPr>
          <p:cNvSpPr txBox="1"/>
          <p:nvPr/>
        </p:nvSpPr>
        <p:spPr>
          <a:xfrm>
            <a:off x="2256267" y="5469648"/>
            <a:ext cx="2711356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심재준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2A1ED-E2FA-46AD-9784-30F33343ACE0}"/>
              </a:ext>
            </a:extLst>
          </p:cNvPr>
          <p:cNvSpPr txBox="1"/>
          <p:nvPr/>
        </p:nvSpPr>
        <p:spPr>
          <a:xfrm>
            <a:off x="7218125" y="5477358"/>
            <a:ext cx="2699717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황준식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713C3B-04A2-4B14-B744-94D09BE8920C}"/>
              </a:ext>
            </a:extLst>
          </p:cNvPr>
          <p:cNvSpPr/>
          <p:nvPr/>
        </p:nvSpPr>
        <p:spPr>
          <a:xfrm>
            <a:off x="3120078" y="4458853"/>
            <a:ext cx="983735" cy="98373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B2BE49-B986-4ACD-9E6A-C9FB6987B782}"/>
              </a:ext>
            </a:extLst>
          </p:cNvPr>
          <p:cNvSpPr/>
          <p:nvPr/>
        </p:nvSpPr>
        <p:spPr>
          <a:xfrm>
            <a:off x="8076358" y="4379380"/>
            <a:ext cx="983735" cy="98373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6AF7F9B-9ED7-43B7-9050-2AF7EE82692D}"/>
              </a:ext>
            </a:extLst>
          </p:cNvPr>
          <p:cNvSpPr/>
          <p:nvPr/>
        </p:nvSpPr>
        <p:spPr>
          <a:xfrm>
            <a:off x="5612299" y="4392080"/>
            <a:ext cx="983735" cy="98373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6A7AB0-D249-4965-83B2-EC5C8F6CBC2B}"/>
              </a:ext>
            </a:extLst>
          </p:cNvPr>
          <p:cNvSpPr/>
          <p:nvPr/>
        </p:nvSpPr>
        <p:spPr>
          <a:xfrm>
            <a:off x="-1" y="0"/>
            <a:ext cx="679867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07126" y="68736"/>
            <a:ext cx="4641801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bg1"/>
                </a:solidFill>
              </a:rPr>
              <a:t>PRESENTATION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8D1D1B1-E9EA-40A2-A8EA-4771B9DE8DCB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C6D8EE-2B36-46C4-82BD-C24D137C8740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5C40AC-FBFA-4348-8EEE-4C2FC9240C51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2186C7-1695-4A5A-A48D-423D10951C93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3A8EC7-99D7-4AB4-A230-1140AE0FC140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53715A-DD3D-47A0-A983-23920DA8497B}"/>
              </a:ext>
            </a:extLst>
          </p:cNvPr>
          <p:cNvSpPr/>
          <p:nvPr/>
        </p:nvSpPr>
        <p:spPr>
          <a:xfrm>
            <a:off x="163324" y="265904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4C5541C-2C87-4599-A9B3-7D8EF6B28732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BD1EDF-4E14-45C7-8188-F17FD93BE3AD}"/>
              </a:ext>
            </a:extLst>
          </p:cNvPr>
          <p:cNvSpPr/>
          <p:nvPr/>
        </p:nvSpPr>
        <p:spPr>
          <a:xfrm>
            <a:off x="163324" y="331087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B9E7485-1B6F-4663-8905-128113FFE202}"/>
              </a:ext>
            </a:extLst>
          </p:cNvPr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4CBB4E5-F770-4580-8DE2-129FE55DF713}"/>
              </a:ext>
            </a:extLst>
          </p:cNvPr>
          <p:cNvSpPr/>
          <p:nvPr/>
        </p:nvSpPr>
        <p:spPr>
          <a:xfrm>
            <a:off x="163324" y="396269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8E5535E-FE84-47A9-8734-F2792CF5F2E4}"/>
              </a:ext>
            </a:extLst>
          </p:cNvPr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A0EA7-AD7A-4DD0-ABCF-CF3860AEE136}"/>
              </a:ext>
            </a:extLst>
          </p:cNvPr>
          <p:cNvSpPr/>
          <p:nvPr/>
        </p:nvSpPr>
        <p:spPr>
          <a:xfrm>
            <a:off x="163324" y="4614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모서리가 둥근 직사각형 9">
            <a:extLst>
              <a:ext uri="{FF2B5EF4-FFF2-40B4-BE49-F238E27FC236}">
                <a16:creationId xmlns:a16="http://schemas.microsoft.com/office/drawing/2014/main" id="{1075F309-1A18-4F45-9EEB-E05D12AD466D}"/>
              </a:ext>
            </a:extLst>
          </p:cNvPr>
          <p:cNvSpPr/>
          <p:nvPr/>
        </p:nvSpPr>
        <p:spPr>
          <a:xfrm>
            <a:off x="7050220" y="1634917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F272CFB-4796-4223-B98E-10E3DA71FF18}"/>
              </a:ext>
            </a:extLst>
          </p:cNvPr>
          <p:cNvSpPr/>
          <p:nvPr/>
        </p:nvSpPr>
        <p:spPr>
          <a:xfrm>
            <a:off x="10809814" y="1518325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2A2C4421-4BBD-474B-A927-142FDAD6D05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516762" y="1931878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모서리가 둥근 직사각형 30">
            <a:extLst>
              <a:ext uri="{FF2B5EF4-FFF2-40B4-BE49-F238E27FC236}">
                <a16:creationId xmlns:a16="http://schemas.microsoft.com/office/drawing/2014/main" id="{C37B6E42-03DD-457E-9CF4-5582B845D4D9}"/>
              </a:ext>
            </a:extLst>
          </p:cNvPr>
          <p:cNvSpPr/>
          <p:nvPr/>
        </p:nvSpPr>
        <p:spPr>
          <a:xfrm>
            <a:off x="7050220" y="3098130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254BC8C-EBFA-41D2-B461-A67163B1121D}"/>
              </a:ext>
            </a:extLst>
          </p:cNvPr>
          <p:cNvSpPr/>
          <p:nvPr/>
        </p:nvSpPr>
        <p:spPr>
          <a:xfrm>
            <a:off x="10809814" y="2981538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FD7EBC3A-288C-42E1-8F42-50DDBA4030C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516762" y="3395091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모서리가 둥근 직사각형 30">
            <a:extLst>
              <a:ext uri="{FF2B5EF4-FFF2-40B4-BE49-F238E27FC236}">
                <a16:creationId xmlns:a16="http://schemas.microsoft.com/office/drawing/2014/main" id="{280A10B7-8ED3-406C-AC06-8CE60E13A476}"/>
              </a:ext>
            </a:extLst>
          </p:cNvPr>
          <p:cNvSpPr/>
          <p:nvPr/>
        </p:nvSpPr>
        <p:spPr>
          <a:xfrm>
            <a:off x="7050220" y="4553379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02DD56E-3662-46E5-8BF8-4E488BB6D84B}"/>
              </a:ext>
            </a:extLst>
          </p:cNvPr>
          <p:cNvSpPr/>
          <p:nvPr/>
        </p:nvSpPr>
        <p:spPr>
          <a:xfrm>
            <a:off x="10809814" y="4436787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C5874F53-74EA-49DF-A23C-E0EC314D9D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516762" y="4850340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8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6A7AB0-D249-4965-83B2-EC5C8F6CBC2B}"/>
              </a:ext>
            </a:extLst>
          </p:cNvPr>
          <p:cNvSpPr/>
          <p:nvPr/>
        </p:nvSpPr>
        <p:spPr>
          <a:xfrm>
            <a:off x="-1" y="0"/>
            <a:ext cx="575116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07126" y="68736"/>
            <a:ext cx="4641801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bg1"/>
                </a:solidFill>
              </a:rPr>
              <a:t>PRESENTATION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8D1D1B1-E9EA-40A2-A8EA-4771B9DE8DCB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C6D8EE-2B36-46C4-82BD-C24D137C8740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5C40AC-FBFA-4348-8EEE-4C2FC9240C51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2186C7-1695-4A5A-A48D-423D10951C93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3A8EC7-99D7-4AB4-A230-1140AE0FC140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53715A-DD3D-47A0-A983-23920DA8497B}"/>
              </a:ext>
            </a:extLst>
          </p:cNvPr>
          <p:cNvSpPr/>
          <p:nvPr/>
        </p:nvSpPr>
        <p:spPr>
          <a:xfrm>
            <a:off x="163324" y="265904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4C5541C-2C87-4599-A9B3-7D8EF6B28732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BD1EDF-4E14-45C7-8188-F17FD93BE3AD}"/>
              </a:ext>
            </a:extLst>
          </p:cNvPr>
          <p:cNvSpPr/>
          <p:nvPr/>
        </p:nvSpPr>
        <p:spPr>
          <a:xfrm>
            <a:off x="163324" y="331087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B9E7485-1B6F-4663-8905-128113FFE202}"/>
              </a:ext>
            </a:extLst>
          </p:cNvPr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4CBB4E5-F770-4580-8DE2-129FE55DF713}"/>
              </a:ext>
            </a:extLst>
          </p:cNvPr>
          <p:cNvSpPr/>
          <p:nvPr/>
        </p:nvSpPr>
        <p:spPr>
          <a:xfrm>
            <a:off x="163324" y="396269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8E5535E-FE84-47A9-8734-F2792CF5F2E4}"/>
              </a:ext>
            </a:extLst>
          </p:cNvPr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A0EA7-AD7A-4DD0-ABCF-CF3860AEE136}"/>
              </a:ext>
            </a:extLst>
          </p:cNvPr>
          <p:cNvSpPr/>
          <p:nvPr/>
        </p:nvSpPr>
        <p:spPr>
          <a:xfrm>
            <a:off x="163324" y="4614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모서리가 둥근 직사각형 9">
            <a:extLst>
              <a:ext uri="{FF2B5EF4-FFF2-40B4-BE49-F238E27FC236}">
                <a16:creationId xmlns:a16="http://schemas.microsoft.com/office/drawing/2014/main" id="{1075F309-1A18-4F45-9EEB-E05D12AD466D}"/>
              </a:ext>
            </a:extLst>
          </p:cNvPr>
          <p:cNvSpPr/>
          <p:nvPr/>
        </p:nvSpPr>
        <p:spPr>
          <a:xfrm>
            <a:off x="1487014" y="1634917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F272CFB-4796-4223-B98E-10E3DA71FF18}"/>
              </a:ext>
            </a:extLst>
          </p:cNvPr>
          <p:cNvSpPr/>
          <p:nvPr/>
        </p:nvSpPr>
        <p:spPr>
          <a:xfrm>
            <a:off x="5246608" y="1518325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2A2C4421-4BBD-474B-A927-142FDAD6D05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53556" y="1931878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모서리가 둥근 직사각형 30">
            <a:extLst>
              <a:ext uri="{FF2B5EF4-FFF2-40B4-BE49-F238E27FC236}">
                <a16:creationId xmlns:a16="http://schemas.microsoft.com/office/drawing/2014/main" id="{C37B6E42-03DD-457E-9CF4-5582B845D4D9}"/>
              </a:ext>
            </a:extLst>
          </p:cNvPr>
          <p:cNvSpPr/>
          <p:nvPr/>
        </p:nvSpPr>
        <p:spPr>
          <a:xfrm>
            <a:off x="1487014" y="3098130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254BC8C-EBFA-41D2-B461-A67163B1121D}"/>
              </a:ext>
            </a:extLst>
          </p:cNvPr>
          <p:cNvSpPr/>
          <p:nvPr/>
        </p:nvSpPr>
        <p:spPr>
          <a:xfrm>
            <a:off x="5246608" y="2981538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FD7EBC3A-288C-42E1-8F42-50DDBA4030C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53556" y="3395091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모서리가 둥근 직사각형 30">
            <a:extLst>
              <a:ext uri="{FF2B5EF4-FFF2-40B4-BE49-F238E27FC236}">
                <a16:creationId xmlns:a16="http://schemas.microsoft.com/office/drawing/2014/main" id="{280A10B7-8ED3-406C-AC06-8CE60E13A476}"/>
              </a:ext>
            </a:extLst>
          </p:cNvPr>
          <p:cNvSpPr/>
          <p:nvPr/>
        </p:nvSpPr>
        <p:spPr>
          <a:xfrm>
            <a:off x="1487014" y="4553379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02DD56E-3662-46E5-8BF8-4E488BB6D84B}"/>
              </a:ext>
            </a:extLst>
          </p:cNvPr>
          <p:cNvSpPr/>
          <p:nvPr/>
        </p:nvSpPr>
        <p:spPr>
          <a:xfrm>
            <a:off x="5246608" y="4436787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C5874F53-74EA-49DF-A23C-E0EC314D9D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53556" y="4850340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14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905200" y="1652485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" name="타원 6"/>
          <p:cNvSpPr/>
          <p:nvPr/>
        </p:nvSpPr>
        <p:spPr>
          <a:xfrm>
            <a:off x="9664794" y="1535893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 flipH="1">
            <a:off x="6371742" y="194944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7014" y="1634917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/>
          <p:cNvSpPr/>
          <p:nvPr/>
        </p:nvSpPr>
        <p:spPr>
          <a:xfrm>
            <a:off x="5246608" y="1518325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 flipH="1">
            <a:off x="1953556" y="1931878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14440" y="3336878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5846" y="667652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3944" y="3561113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4440" y="3988705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3944" y="4212940"/>
            <a:ext cx="6671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440" y="4640532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3944" y="4864767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444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394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444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94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07460" y="486310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05200" y="3115698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타원 28"/>
          <p:cNvSpPr/>
          <p:nvPr/>
        </p:nvSpPr>
        <p:spPr>
          <a:xfrm>
            <a:off x="9664794" y="2999106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1"/>
          <p:cNvSpPr>
            <a:spLocks noEditPoints="1"/>
          </p:cNvSpPr>
          <p:nvPr/>
        </p:nvSpPr>
        <p:spPr bwMode="auto">
          <a:xfrm flipH="1">
            <a:off x="6371742" y="3412659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87014" y="3098130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타원 31"/>
          <p:cNvSpPr/>
          <p:nvPr/>
        </p:nvSpPr>
        <p:spPr>
          <a:xfrm>
            <a:off x="5246608" y="2981538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 flipH="1">
            <a:off x="1953556" y="3395091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7014" y="4809465"/>
            <a:ext cx="65139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45871"/>
                </a:solidFill>
              </a:rPr>
              <a:t>PowerPoint is a computer program created by Microsoft Office</a:t>
            </a:r>
          </a:p>
          <a:p>
            <a:endParaRPr lang="en-US" altLang="ko-KR" sz="1100" dirty="0">
              <a:solidFill>
                <a:srgbClr val="545871"/>
              </a:solidFill>
            </a:endParaRPr>
          </a:p>
          <a:p>
            <a:r>
              <a:rPr lang="en-US" altLang="ko-KR" sz="1100" dirty="0">
                <a:solidFill>
                  <a:srgbClr val="545871"/>
                </a:solidFill>
              </a:rPr>
              <a:t>Microsoft Office PowerPoint is the presentation program </a:t>
            </a:r>
          </a:p>
          <a:p>
            <a:r>
              <a:rPr lang="en-US" altLang="ko-KR" sz="1100" dirty="0">
                <a:solidFill>
                  <a:srgbClr val="545871"/>
                </a:solidFill>
              </a:rPr>
              <a:t>used the most in the world.</a:t>
            </a:r>
          </a:p>
          <a:p>
            <a:endParaRPr lang="en-US" altLang="ko-KR" sz="1100" dirty="0">
              <a:solidFill>
                <a:srgbClr val="545871"/>
              </a:solidFill>
            </a:endParaRPr>
          </a:p>
          <a:p>
            <a:r>
              <a:rPr lang="en-US" altLang="ko-KR" sz="1100" dirty="0">
                <a:solidFill>
                  <a:srgbClr val="545871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25271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58579" y="1302120"/>
            <a:ext cx="2082503" cy="1836756"/>
            <a:chOff x="5194810" y="1474116"/>
            <a:chExt cx="2622465" cy="2313000"/>
          </a:xfrm>
        </p:grpSpPr>
        <p:sp>
          <p:nvSpPr>
            <p:cNvPr id="35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sp>
        <p:nvSpPr>
          <p:cNvPr id="4" name="직사각형 3"/>
          <p:cNvSpPr/>
          <p:nvPr/>
        </p:nvSpPr>
        <p:spPr>
          <a:xfrm>
            <a:off x="7537917" y="1462214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Group 20">
            <a:extLst>
              <a:ext uri="{FF2B5EF4-FFF2-40B4-BE49-F238E27FC236}">
                <a16:creationId xmlns:a16="http://schemas.microsoft.com/office/drawing/2014/main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7679" y="1752082"/>
            <a:ext cx="279262" cy="380926"/>
            <a:chOff x="2597" y="4163"/>
            <a:chExt cx="217" cy="296"/>
          </a:xfrm>
          <a:solidFill>
            <a:schemeClr val="bg1"/>
          </a:solidFill>
        </p:grpSpPr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841221" y="2258088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grpSp>
        <p:nvGrpSpPr>
          <p:cNvPr id="46" name="그룹 45"/>
          <p:cNvGrpSpPr/>
          <p:nvPr/>
        </p:nvGrpSpPr>
        <p:grpSpPr>
          <a:xfrm rot="14400000">
            <a:off x="3980464" y="3659866"/>
            <a:ext cx="2082502" cy="1836756"/>
            <a:chOff x="5194811" y="1474116"/>
            <a:chExt cx="2622464" cy="2313000"/>
          </a:xfrm>
        </p:grpSpPr>
        <p:sp>
          <p:nvSpPr>
            <p:cNvPr id="47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49" name="그룹 48"/>
          <p:cNvGrpSpPr/>
          <p:nvPr/>
        </p:nvGrpSpPr>
        <p:grpSpPr>
          <a:xfrm rot="7200000">
            <a:off x="6866747" y="3732406"/>
            <a:ext cx="2082503" cy="1836756"/>
            <a:chOff x="5194810" y="1474116"/>
            <a:chExt cx="2622465" cy="2313000"/>
          </a:xfrm>
        </p:grpSpPr>
        <p:sp>
          <p:nvSpPr>
            <p:cNvPr id="50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52" name="직사각형 51"/>
          <p:cNvSpPr/>
          <p:nvPr/>
        </p:nvSpPr>
        <p:spPr>
          <a:xfrm>
            <a:off x="3464008" y="5444125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40826" y="5414563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자유형 60">
            <a:extLst>
              <a:ext uri="{FF2B5EF4-FFF2-40B4-BE49-F238E27FC236}">
                <a16:creationId xmlns:a16="http://schemas.microsoft.com/office/drawing/2014/main" id="{E5891115-5F99-463C-A654-F9DC5778F8AB}"/>
              </a:ext>
            </a:extLst>
          </p:cNvPr>
          <p:cNvSpPr>
            <a:spLocks/>
          </p:cNvSpPr>
          <p:nvPr/>
        </p:nvSpPr>
        <p:spPr bwMode="auto">
          <a:xfrm>
            <a:off x="7658009" y="3999809"/>
            <a:ext cx="354110" cy="30991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950198" y="4156264"/>
            <a:ext cx="340019" cy="4174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97871" y="4631024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263200" y="4620573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65293" y="3524457"/>
            <a:ext cx="14015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rgbClr val="545871"/>
                </a:solidFill>
              </a:rPr>
              <a:t>CONTENTS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AD6BB9-9097-46A3-B933-7F28B69B008B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9B2BDE-0ED0-4C3C-907C-9D765B200AE5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7E86F19-0A12-4331-AA89-574B77D4DCD0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303F1DE-7A83-4E45-8AC5-806ED3BE2B94}"/>
              </a:ext>
            </a:extLst>
          </p:cNvPr>
          <p:cNvSpPr/>
          <p:nvPr/>
        </p:nvSpPr>
        <p:spPr>
          <a:xfrm>
            <a:off x="407460" y="3988705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D9B8EC-38CB-4E55-A9DD-2BA662ABC48E}"/>
              </a:ext>
            </a:extLst>
          </p:cNvPr>
          <p:cNvSpPr/>
          <p:nvPr/>
        </p:nvSpPr>
        <p:spPr>
          <a:xfrm>
            <a:off x="156964" y="4212940"/>
            <a:ext cx="6671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14CF57-692C-4793-8FF0-0055A5AA92E1}"/>
              </a:ext>
            </a:extLst>
          </p:cNvPr>
          <p:cNvSpPr/>
          <p:nvPr/>
        </p:nvSpPr>
        <p:spPr>
          <a:xfrm>
            <a:off x="407460" y="4640532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F09436-0592-4F90-BE44-CC0B29A1BA24}"/>
              </a:ext>
            </a:extLst>
          </p:cNvPr>
          <p:cNvSpPr/>
          <p:nvPr/>
        </p:nvSpPr>
        <p:spPr>
          <a:xfrm>
            <a:off x="156964" y="4864767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FF57E49-6D98-41BC-A92A-14E957A15D54}"/>
              </a:ext>
            </a:extLst>
          </p:cNvPr>
          <p:cNvSpPr/>
          <p:nvPr/>
        </p:nvSpPr>
        <p:spPr>
          <a:xfrm>
            <a:off x="40746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4B963A-73EA-4F82-BCBB-E55D25BCB3D8}"/>
              </a:ext>
            </a:extLst>
          </p:cNvPr>
          <p:cNvSpPr/>
          <p:nvPr/>
        </p:nvSpPr>
        <p:spPr>
          <a:xfrm>
            <a:off x="15696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8587427-ED77-45B9-809E-A59E701DA805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73ED5A-A017-47CF-B7EE-BD311F51D755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D66C63-06B6-4321-9A72-2D6319A49A8F}"/>
              </a:ext>
            </a:extLst>
          </p:cNvPr>
          <p:cNvSpPr/>
          <p:nvPr/>
        </p:nvSpPr>
        <p:spPr>
          <a:xfrm>
            <a:off x="222826" y="1309826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C615CB4-08BC-4939-9C9C-DE3D33F5AA61}"/>
              </a:ext>
            </a:extLst>
          </p:cNvPr>
          <p:cNvSpPr/>
          <p:nvPr/>
        </p:nvSpPr>
        <p:spPr>
          <a:xfrm>
            <a:off x="414440" y="1128484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56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58579" y="1302120"/>
            <a:ext cx="2082503" cy="1836756"/>
            <a:chOff x="5194810" y="1474116"/>
            <a:chExt cx="2622465" cy="2313000"/>
          </a:xfrm>
        </p:grpSpPr>
        <p:sp>
          <p:nvSpPr>
            <p:cNvPr id="35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sp>
        <p:nvSpPr>
          <p:cNvPr id="4" name="직사각형 3"/>
          <p:cNvSpPr/>
          <p:nvPr/>
        </p:nvSpPr>
        <p:spPr>
          <a:xfrm>
            <a:off x="7537917" y="1462214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Group 20">
            <a:extLst>
              <a:ext uri="{FF2B5EF4-FFF2-40B4-BE49-F238E27FC236}">
                <a16:creationId xmlns:a16="http://schemas.microsoft.com/office/drawing/2014/main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7679" y="1752082"/>
            <a:ext cx="279262" cy="380926"/>
            <a:chOff x="2597" y="4163"/>
            <a:chExt cx="217" cy="296"/>
          </a:xfrm>
          <a:solidFill>
            <a:schemeClr val="bg1"/>
          </a:solidFill>
        </p:grpSpPr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841221" y="2258088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grpSp>
        <p:nvGrpSpPr>
          <p:cNvPr id="46" name="그룹 45"/>
          <p:cNvGrpSpPr/>
          <p:nvPr/>
        </p:nvGrpSpPr>
        <p:grpSpPr>
          <a:xfrm rot="14400000">
            <a:off x="3980464" y="3659866"/>
            <a:ext cx="2082502" cy="1836756"/>
            <a:chOff x="5194811" y="1474116"/>
            <a:chExt cx="2622464" cy="2313000"/>
          </a:xfrm>
        </p:grpSpPr>
        <p:sp>
          <p:nvSpPr>
            <p:cNvPr id="47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49" name="그룹 48"/>
          <p:cNvGrpSpPr/>
          <p:nvPr/>
        </p:nvGrpSpPr>
        <p:grpSpPr>
          <a:xfrm rot="7200000">
            <a:off x="6866747" y="3732406"/>
            <a:ext cx="2082503" cy="1836756"/>
            <a:chOff x="5194810" y="1474116"/>
            <a:chExt cx="2622465" cy="2313000"/>
          </a:xfrm>
        </p:grpSpPr>
        <p:sp>
          <p:nvSpPr>
            <p:cNvPr id="50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52" name="직사각형 51"/>
          <p:cNvSpPr/>
          <p:nvPr/>
        </p:nvSpPr>
        <p:spPr>
          <a:xfrm>
            <a:off x="3464008" y="5444125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40826" y="5414563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자유형 60">
            <a:extLst>
              <a:ext uri="{FF2B5EF4-FFF2-40B4-BE49-F238E27FC236}">
                <a16:creationId xmlns:a16="http://schemas.microsoft.com/office/drawing/2014/main" id="{E5891115-5F99-463C-A654-F9DC5778F8AB}"/>
              </a:ext>
            </a:extLst>
          </p:cNvPr>
          <p:cNvSpPr>
            <a:spLocks/>
          </p:cNvSpPr>
          <p:nvPr/>
        </p:nvSpPr>
        <p:spPr bwMode="auto">
          <a:xfrm>
            <a:off x="7658009" y="3999809"/>
            <a:ext cx="354110" cy="30991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950198" y="4156264"/>
            <a:ext cx="340019" cy="4174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97871" y="4631024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263200" y="4620573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65293" y="3524457"/>
            <a:ext cx="14015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rgbClr val="545871"/>
                </a:solidFill>
              </a:rPr>
              <a:t>CONTENTS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AD6BB9-9097-46A3-B933-7F28B69B008B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9B2BDE-0ED0-4C3C-907C-9D765B200AE5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7E86F19-0A12-4331-AA89-574B77D4DCD0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303F1DE-7A83-4E45-8AC5-806ED3BE2B94}"/>
              </a:ext>
            </a:extLst>
          </p:cNvPr>
          <p:cNvSpPr/>
          <p:nvPr/>
        </p:nvSpPr>
        <p:spPr>
          <a:xfrm>
            <a:off x="407460" y="3988705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D9B8EC-38CB-4E55-A9DD-2BA662ABC48E}"/>
              </a:ext>
            </a:extLst>
          </p:cNvPr>
          <p:cNvSpPr/>
          <p:nvPr/>
        </p:nvSpPr>
        <p:spPr>
          <a:xfrm>
            <a:off x="156964" y="4212940"/>
            <a:ext cx="6671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14CF57-692C-4793-8FF0-0055A5AA92E1}"/>
              </a:ext>
            </a:extLst>
          </p:cNvPr>
          <p:cNvSpPr/>
          <p:nvPr/>
        </p:nvSpPr>
        <p:spPr>
          <a:xfrm>
            <a:off x="407460" y="4640532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F09436-0592-4F90-BE44-CC0B29A1BA24}"/>
              </a:ext>
            </a:extLst>
          </p:cNvPr>
          <p:cNvSpPr/>
          <p:nvPr/>
        </p:nvSpPr>
        <p:spPr>
          <a:xfrm>
            <a:off x="156964" y="4864767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FF57E49-6D98-41BC-A92A-14E957A15D54}"/>
              </a:ext>
            </a:extLst>
          </p:cNvPr>
          <p:cNvSpPr/>
          <p:nvPr/>
        </p:nvSpPr>
        <p:spPr>
          <a:xfrm>
            <a:off x="40746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4B963A-73EA-4F82-BCBB-E55D25BCB3D8}"/>
              </a:ext>
            </a:extLst>
          </p:cNvPr>
          <p:cNvSpPr/>
          <p:nvPr/>
        </p:nvSpPr>
        <p:spPr>
          <a:xfrm>
            <a:off x="15696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8587427-ED77-45B9-809E-A59E701DA805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73ED5A-A017-47CF-B7EE-BD311F51D755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D66C63-06B6-4321-9A72-2D6319A49A8F}"/>
              </a:ext>
            </a:extLst>
          </p:cNvPr>
          <p:cNvSpPr/>
          <p:nvPr/>
        </p:nvSpPr>
        <p:spPr>
          <a:xfrm>
            <a:off x="222826" y="1309826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C615CB4-08BC-4939-9C9C-DE3D33F5AA61}"/>
              </a:ext>
            </a:extLst>
          </p:cNvPr>
          <p:cNvSpPr/>
          <p:nvPr/>
        </p:nvSpPr>
        <p:spPr>
          <a:xfrm>
            <a:off x="414440" y="1128484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6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98923" y="2419968"/>
            <a:ext cx="4610147" cy="4055650"/>
            <a:chOff x="3750082" y="872591"/>
            <a:chExt cx="5862455" cy="5157334"/>
          </a:xfrm>
        </p:grpSpPr>
        <p:sp>
          <p:nvSpPr>
            <p:cNvPr id="57" name="자유형: 도형 14">
              <a:extLst>
                <a:ext uri="{FF2B5EF4-FFF2-40B4-BE49-F238E27FC236}">
                  <a16:creationId xmlns:a16="http://schemas.microsoft.com/office/drawing/2014/main" id="{29DC712B-47D7-4F06-9BE4-D070600DCEDB}"/>
                </a:ext>
              </a:extLst>
            </p:cNvPr>
            <p:cNvSpPr/>
            <p:nvPr/>
          </p:nvSpPr>
          <p:spPr>
            <a:xfrm rot="15645894" flipH="1">
              <a:off x="7681431" y="3973642"/>
              <a:ext cx="1936442" cy="1925771"/>
            </a:xfrm>
            <a:custGeom>
              <a:avLst/>
              <a:gdLst>
                <a:gd name="connsiteX0" fmla="*/ 0 w 1936442"/>
                <a:gd name="connsiteY0" fmla="*/ 633518 h 1925771"/>
                <a:gd name="connsiteX1" fmla="*/ 431635 w 1936442"/>
                <a:gd name="connsiteY1" fmla="*/ 1925771 h 1925771"/>
                <a:gd name="connsiteX2" fmla="*/ 462802 w 1936442"/>
                <a:gd name="connsiteY2" fmla="*/ 1915766 h 1925771"/>
                <a:gd name="connsiteX3" fmla="*/ 1936442 w 1936442"/>
                <a:gd name="connsiteY3" fmla="*/ 698377 h 1925771"/>
                <a:gd name="connsiteX4" fmla="*/ 765819 w 1936442"/>
                <a:gd name="connsiteY4" fmla="*/ 0 h 1925771"/>
                <a:gd name="connsiteX5" fmla="*/ 101167 w 1936442"/>
                <a:gd name="connsiteY5" fmla="*/ 592445 h 1925771"/>
                <a:gd name="connsiteX6" fmla="*/ 0 w 1936442"/>
                <a:gd name="connsiteY6" fmla="*/ 633518 h 19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442" h="1925771">
                  <a:moveTo>
                    <a:pt x="0" y="633518"/>
                  </a:moveTo>
                  <a:lnTo>
                    <a:pt x="431635" y="1925771"/>
                  </a:lnTo>
                  <a:lnTo>
                    <a:pt x="462802" y="1915766"/>
                  </a:lnTo>
                  <a:cubicBezTo>
                    <a:pt x="1066150" y="1696778"/>
                    <a:pt x="1592285" y="1275254"/>
                    <a:pt x="1936442" y="698377"/>
                  </a:cubicBezTo>
                  <a:lnTo>
                    <a:pt x="765819" y="0"/>
                  </a:lnTo>
                  <a:cubicBezTo>
                    <a:pt x="606412" y="267199"/>
                    <a:pt x="372080" y="470436"/>
                    <a:pt x="101167" y="592445"/>
                  </a:cubicBezTo>
                  <a:lnTo>
                    <a:pt x="0" y="63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4E3646B-2559-4261-BDF8-03457B58F83B}"/>
                </a:ext>
              </a:extLst>
            </p:cNvPr>
            <p:cNvGrpSpPr/>
            <p:nvPr/>
          </p:nvGrpSpPr>
          <p:grpSpPr>
            <a:xfrm rot="10800000">
              <a:off x="5820485" y="3107360"/>
              <a:ext cx="1794287" cy="2922565"/>
              <a:chOff x="4734157" y="1378095"/>
              <a:chExt cx="2468563" cy="4020837"/>
            </a:xfrm>
            <a:effectLst/>
          </p:grpSpPr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A7931D40-3325-4CAC-B98E-48B50FE1C5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304939" y="1378095"/>
                <a:ext cx="1326997" cy="992445"/>
              </a:xfrm>
              <a:custGeom>
                <a:avLst/>
                <a:gdLst>
                  <a:gd name="T0" fmla="*/ 1325 w 1419"/>
                  <a:gd name="T1" fmla="*/ 0 h 1062"/>
                  <a:gd name="T2" fmla="*/ 1382 w 1419"/>
                  <a:gd name="T3" fmla="*/ 44 h 1062"/>
                  <a:gd name="T4" fmla="*/ 1414 w 1419"/>
                  <a:gd name="T5" fmla="*/ 107 h 1062"/>
                  <a:gd name="T6" fmla="*/ 1414 w 1419"/>
                  <a:gd name="T7" fmla="*/ 182 h 1062"/>
                  <a:gd name="T8" fmla="*/ 1382 w 1419"/>
                  <a:gd name="T9" fmla="*/ 244 h 1062"/>
                  <a:gd name="T10" fmla="*/ 1325 w 1419"/>
                  <a:gd name="T11" fmla="*/ 287 h 1062"/>
                  <a:gd name="T12" fmla="*/ 1382 w 1419"/>
                  <a:gd name="T13" fmla="*/ 331 h 1062"/>
                  <a:gd name="T14" fmla="*/ 1414 w 1419"/>
                  <a:gd name="T15" fmla="*/ 393 h 1062"/>
                  <a:gd name="T16" fmla="*/ 1414 w 1419"/>
                  <a:gd name="T17" fmla="*/ 468 h 1062"/>
                  <a:gd name="T18" fmla="*/ 1382 w 1419"/>
                  <a:gd name="T19" fmla="*/ 531 h 1062"/>
                  <a:gd name="T20" fmla="*/ 1325 w 1419"/>
                  <a:gd name="T21" fmla="*/ 573 h 1062"/>
                  <a:gd name="T22" fmla="*/ 1382 w 1419"/>
                  <a:gd name="T23" fmla="*/ 617 h 1062"/>
                  <a:gd name="T24" fmla="*/ 1414 w 1419"/>
                  <a:gd name="T25" fmla="*/ 680 h 1062"/>
                  <a:gd name="T26" fmla="*/ 1414 w 1419"/>
                  <a:gd name="T27" fmla="*/ 759 h 1062"/>
                  <a:gd name="T28" fmla="*/ 1373 w 1419"/>
                  <a:gd name="T29" fmla="*/ 828 h 1062"/>
                  <a:gd name="T30" fmla="*/ 1303 w 1419"/>
                  <a:gd name="T31" fmla="*/ 869 h 1062"/>
                  <a:gd name="T32" fmla="*/ 1228 w 1419"/>
                  <a:gd name="T33" fmla="*/ 874 h 1062"/>
                  <a:gd name="T34" fmla="*/ 1171 w 1419"/>
                  <a:gd name="T35" fmla="*/ 959 h 1062"/>
                  <a:gd name="T36" fmla="*/ 1090 w 1419"/>
                  <a:gd name="T37" fmla="*/ 1023 h 1062"/>
                  <a:gd name="T38" fmla="*/ 993 w 1419"/>
                  <a:gd name="T39" fmla="*/ 1058 h 1062"/>
                  <a:gd name="T40" fmla="*/ 482 w 1419"/>
                  <a:gd name="T41" fmla="*/ 1062 h 1062"/>
                  <a:gd name="T42" fmla="*/ 375 w 1419"/>
                  <a:gd name="T43" fmla="*/ 1045 h 1062"/>
                  <a:gd name="T44" fmla="*/ 285 w 1419"/>
                  <a:gd name="T45" fmla="*/ 994 h 1062"/>
                  <a:gd name="T46" fmla="*/ 217 w 1419"/>
                  <a:gd name="T47" fmla="*/ 918 h 1062"/>
                  <a:gd name="T48" fmla="*/ 158 w 1419"/>
                  <a:gd name="T49" fmla="*/ 874 h 1062"/>
                  <a:gd name="T50" fmla="*/ 79 w 1419"/>
                  <a:gd name="T51" fmla="*/ 852 h 1062"/>
                  <a:gd name="T52" fmla="*/ 22 w 1419"/>
                  <a:gd name="T53" fmla="*/ 795 h 1062"/>
                  <a:gd name="T54" fmla="*/ 0 w 1419"/>
                  <a:gd name="T55" fmla="*/ 716 h 1062"/>
                  <a:gd name="T56" fmla="*/ 18 w 1419"/>
                  <a:gd name="T57" fmla="*/ 647 h 1062"/>
                  <a:gd name="T58" fmla="*/ 62 w 1419"/>
                  <a:gd name="T59" fmla="*/ 592 h 1062"/>
                  <a:gd name="T60" fmla="*/ 62 w 1419"/>
                  <a:gd name="T61" fmla="*/ 555 h 1062"/>
                  <a:gd name="T62" fmla="*/ 18 w 1419"/>
                  <a:gd name="T63" fmla="*/ 502 h 1062"/>
                  <a:gd name="T64" fmla="*/ 0 w 1419"/>
                  <a:gd name="T65" fmla="*/ 430 h 1062"/>
                  <a:gd name="T66" fmla="*/ 18 w 1419"/>
                  <a:gd name="T67" fmla="*/ 360 h 1062"/>
                  <a:gd name="T68" fmla="*/ 62 w 1419"/>
                  <a:gd name="T69" fmla="*/ 305 h 1062"/>
                  <a:gd name="T70" fmla="*/ 62 w 1419"/>
                  <a:gd name="T71" fmla="*/ 268 h 1062"/>
                  <a:gd name="T72" fmla="*/ 18 w 1419"/>
                  <a:gd name="T73" fmla="*/ 215 h 1062"/>
                  <a:gd name="T74" fmla="*/ 0 w 1419"/>
                  <a:gd name="T75" fmla="*/ 143 h 1062"/>
                  <a:gd name="T76" fmla="*/ 18 w 1419"/>
                  <a:gd name="T77" fmla="*/ 74 h 1062"/>
                  <a:gd name="T78" fmla="*/ 62 w 1419"/>
                  <a:gd name="T79" fmla="*/ 19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9" h="1062">
                    <a:moveTo>
                      <a:pt x="94" y="0"/>
                    </a:moveTo>
                    <a:lnTo>
                      <a:pt x="1325" y="0"/>
                    </a:lnTo>
                    <a:lnTo>
                      <a:pt x="1357" y="19"/>
                    </a:lnTo>
                    <a:lnTo>
                      <a:pt x="1382" y="44"/>
                    </a:lnTo>
                    <a:lnTo>
                      <a:pt x="1401" y="74"/>
                    </a:lnTo>
                    <a:lnTo>
                      <a:pt x="1414" y="107"/>
                    </a:lnTo>
                    <a:lnTo>
                      <a:pt x="1419" y="143"/>
                    </a:lnTo>
                    <a:lnTo>
                      <a:pt x="1414" y="182"/>
                    </a:lnTo>
                    <a:lnTo>
                      <a:pt x="1401" y="215"/>
                    </a:lnTo>
                    <a:lnTo>
                      <a:pt x="1382" y="244"/>
                    </a:lnTo>
                    <a:lnTo>
                      <a:pt x="1357" y="268"/>
                    </a:lnTo>
                    <a:lnTo>
                      <a:pt x="1325" y="287"/>
                    </a:lnTo>
                    <a:lnTo>
                      <a:pt x="1357" y="305"/>
                    </a:lnTo>
                    <a:lnTo>
                      <a:pt x="1382" y="331"/>
                    </a:lnTo>
                    <a:lnTo>
                      <a:pt x="1401" y="360"/>
                    </a:lnTo>
                    <a:lnTo>
                      <a:pt x="1414" y="393"/>
                    </a:lnTo>
                    <a:lnTo>
                      <a:pt x="1419" y="430"/>
                    </a:lnTo>
                    <a:lnTo>
                      <a:pt x="1414" y="468"/>
                    </a:lnTo>
                    <a:lnTo>
                      <a:pt x="1401" y="502"/>
                    </a:lnTo>
                    <a:lnTo>
                      <a:pt x="1382" y="531"/>
                    </a:lnTo>
                    <a:lnTo>
                      <a:pt x="1357" y="555"/>
                    </a:lnTo>
                    <a:lnTo>
                      <a:pt x="1325" y="573"/>
                    </a:lnTo>
                    <a:lnTo>
                      <a:pt x="1357" y="592"/>
                    </a:lnTo>
                    <a:lnTo>
                      <a:pt x="1382" y="617"/>
                    </a:lnTo>
                    <a:lnTo>
                      <a:pt x="1401" y="647"/>
                    </a:lnTo>
                    <a:lnTo>
                      <a:pt x="1414" y="680"/>
                    </a:lnTo>
                    <a:lnTo>
                      <a:pt x="1419" y="716"/>
                    </a:lnTo>
                    <a:lnTo>
                      <a:pt x="1414" y="759"/>
                    </a:lnTo>
                    <a:lnTo>
                      <a:pt x="1397" y="795"/>
                    </a:lnTo>
                    <a:lnTo>
                      <a:pt x="1373" y="828"/>
                    </a:lnTo>
                    <a:lnTo>
                      <a:pt x="1340" y="852"/>
                    </a:lnTo>
                    <a:lnTo>
                      <a:pt x="1303" y="869"/>
                    </a:lnTo>
                    <a:lnTo>
                      <a:pt x="1261" y="874"/>
                    </a:lnTo>
                    <a:lnTo>
                      <a:pt x="1228" y="874"/>
                    </a:lnTo>
                    <a:lnTo>
                      <a:pt x="1202" y="918"/>
                    </a:lnTo>
                    <a:lnTo>
                      <a:pt x="1171" y="959"/>
                    </a:lnTo>
                    <a:lnTo>
                      <a:pt x="1134" y="994"/>
                    </a:lnTo>
                    <a:lnTo>
                      <a:pt x="1090" y="1023"/>
                    </a:lnTo>
                    <a:lnTo>
                      <a:pt x="1044" y="1045"/>
                    </a:lnTo>
                    <a:lnTo>
                      <a:pt x="993" y="1058"/>
                    </a:lnTo>
                    <a:lnTo>
                      <a:pt x="937" y="1062"/>
                    </a:lnTo>
                    <a:lnTo>
                      <a:pt x="482" y="1062"/>
                    </a:lnTo>
                    <a:lnTo>
                      <a:pt x="426" y="1058"/>
                    </a:lnTo>
                    <a:lnTo>
                      <a:pt x="375" y="1045"/>
                    </a:lnTo>
                    <a:lnTo>
                      <a:pt x="329" y="1023"/>
                    </a:lnTo>
                    <a:lnTo>
                      <a:pt x="285" y="994"/>
                    </a:lnTo>
                    <a:lnTo>
                      <a:pt x="248" y="959"/>
                    </a:lnTo>
                    <a:lnTo>
                      <a:pt x="217" y="918"/>
                    </a:lnTo>
                    <a:lnTo>
                      <a:pt x="191" y="874"/>
                    </a:lnTo>
                    <a:lnTo>
                      <a:pt x="158" y="874"/>
                    </a:lnTo>
                    <a:lnTo>
                      <a:pt x="116" y="869"/>
                    </a:lnTo>
                    <a:lnTo>
                      <a:pt x="79" y="852"/>
                    </a:lnTo>
                    <a:lnTo>
                      <a:pt x="46" y="828"/>
                    </a:lnTo>
                    <a:lnTo>
                      <a:pt x="22" y="795"/>
                    </a:lnTo>
                    <a:lnTo>
                      <a:pt x="5" y="759"/>
                    </a:lnTo>
                    <a:lnTo>
                      <a:pt x="0" y="716"/>
                    </a:lnTo>
                    <a:lnTo>
                      <a:pt x="5" y="680"/>
                    </a:lnTo>
                    <a:lnTo>
                      <a:pt x="18" y="647"/>
                    </a:lnTo>
                    <a:lnTo>
                      <a:pt x="37" y="617"/>
                    </a:lnTo>
                    <a:lnTo>
                      <a:pt x="62" y="592"/>
                    </a:lnTo>
                    <a:lnTo>
                      <a:pt x="94" y="573"/>
                    </a:lnTo>
                    <a:lnTo>
                      <a:pt x="62" y="555"/>
                    </a:lnTo>
                    <a:lnTo>
                      <a:pt x="37" y="531"/>
                    </a:lnTo>
                    <a:lnTo>
                      <a:pt x="18" y="502"/>
                    </a:lnTo>
                    <a:lnTo>
                      <a:pt x="5" y="468"/>
                    </a:lnTo>
                    <a:lnTo>
                      <a:pt x="0" y="430"/>
                    </a:lnTo>
                    <a:lnTo>
                      <a:pt x="5" y="393"/>
                    </a:lnTo>
                    <a:lnTo>
                      <a:pt x="18" y="360"/>
                    </a:lnTo>
                    <a:lnTo>
                      <a:pt x="37" y="331"/>
                    </a:lnTo>
                    <a:lnTo>
                      <a:pt x="62" y="305"/>
                    </a:lnTo>
                    <a:lnTo>
                      <a:pt x="94" y="287"/>
                    </a:lnTo>
                    <a:lnTo>
                      <a:pt x="62" y="268"/>
                    </a:lnTo>
                    <a:lnTo>
                      <a:pt x="37" y="244"/>
                    </a:lnTo>
                    <a:lnTo>
                      <a:pt x="18" y="215"/>
                    </a:lnTo>
                    <a:lnTo>
                      <a:pt x="5" y="182"/>
                    </a:lnTo>
                    <a:lnTo>
                      <a:pt x="0" y="143"/>
                    </a:lnTo>
                    <a:lnTo>
                      <a:pt x="5" y="107"/>
                    </a:lnTo>
                    <a:lnTo>
                      <a:pt x="18" y="74"/>
                    </a:lnTo>
                    <a:lnTo>
                      <a:pt x="37" y="44"/>
                    </a:lnTo>
                    <a:lnTo>
                      <a:pt x="62" y="19"/>
                    </a:lnTo>
                    <a:lnTo>
                      <a:pt x="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6E6E70"/>
                  </a:gs>
                  <a:gs pos="100000">
                    <a:srgbClr val="4E4E50"/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F245D5AE-3CC0-4F5B-A7C7-7CDD78D6C4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734157" y="2373157"/>
                <a:ext cx="2468563" cy="3025775"/>
              </a:xfrm>
              <a:custGeom>
                <a:avLst/>
                <a:gdLst>
                  <a:gd name="T0" fmla="*/ 1690 w 3111"/>
                  <a:gd name="T1" fmla="*/ 7 h 3812"/>
                  <a:gd name="T2" fmla="*/ 1947 w 3111"/>
                  <a:gd name="T3" fmla="*/ 51 h 3812"/>
                  <a:gd name="T4" fmla="*/ 2190 w 3111"/>
                  <a:gd name="T5" fmla="*/ 136 h 3812"/>
                  <a:gd name="T6" fmla="*/ 2412 w 3111"/>
                  <a:gd name="T7" fmla="*/ 257 h 3812"/>
                  <a:gd name="T8" fmla="*/ 2609 w 3111"/>
                  <a:gd name="T9" fmla="*/ 413 h 3812"/>
                  <a:gd name="T10" fmla="*/ 2780 w 3111"/>
                  <a:gd name="T11" fmla="*/ 597 h 3812"/>
                  <a:gd name="T12" fmla="*/ 2920 w 3111"/>
                  <a:gd name="T13" fmla="*/ 808 h 3812"/>
                  <a:gd name="T14" fmla="*/ 3022 w 3111"/>
                  <a:gd name="T15" fmla="*/ 1039 h 3812"/>
                  <a:gd name="T16" fmla="*/ 3089 w 3111"/>
                  <a:gd name="T17" fmla="*/ 1289 h 3812"/>
                  <a:gd name="T18" fmla="*/ 3111 w 3111"/>
                  <a:gd name="T19" fmla="*/ 1553 h 3812"/>
                  <a:gd name="T20" fmla="*/ 3090 w 3111"/>
                  <a:gd name="T21" fmla="*/ 1783 h 3812"/>
                  <a:gd name="T22" fmla="*/ 3033 w 3111"/>
                  <a:gd name="T23" fmla="*/ 2009 h 3812"/>
                  <a:gd name="T24" fmla="*/ 2951 w 3111"/>
                  <a:gd name="T25" fmla="*/ 2233 h 3812"/>
                  <a:gd name="T26" fmla="*/ 2851 w 3111"/>
                  <a:gd name="T27" fmla="*/ 2451 h 3812"/>
                  <a:gd name="T28" fmla="*/ 2745 w 3111"/>
                  <a:gd name="T29" fmla="*/ 2668 h 3812"/>
                  <a:gd name="T30" fmla="*/ 2631 w 3111"/>
                  <a:gd name="T31" fmla="*/ 2898 h 3812"/>
                  <a:gd name="T32" fmla="*/ 2532 w 3111"/>
                  <a:gd name="T33" fmla="*/ 3122 h 3812"/>
                  <a:gd name="T34" fmla="*/ 2454 w 3111"/>
                  <a:gd name="T35" fmla="*/ 3342 h 3812"/>
                  <a:gd name="T36" fmla="*/ 2410 w 3111"/>
                  <a:gd name="T37" fmla="*/ 3561 h 3812"/>
                  <a:gd name="T38" fmla="*/ 2399 w 3111"/>
                  <a:gd name="T39" fmla="*/ 3708 h 3812"/>
                  <a:gd name="T40" fmla="*/ 2362 w 3111"/>
                  <a:gd name="T41" fmla="*/ 3772 h 3812"/>
                  <a:gd name="T42" fmla="*/ 2300 w 3111"/>
                  <a:gd name="T43" fmla="*/ 3809 h 3812"/>
                  <a:gd name="T44" fmla="*/ 850 w 3111"/>
                  <a:gd name="T45" fmla="*/ 3812 h 3812"/>
                  <a:gd name="T46" fmla="*/ 778 w 3111"/>
                  <a:gd name="T47" fmla="*/ 3794 h 3812"/>
                  <a:gd name="T48" fmla="*/ 726 w 3111"/>
                  <a:gd name="T49" fmla="*/ 3742 h 3812"/>
                  <a:gd name="T50" fmla="*/ 706 w 3111"/>
                  <a:gd name="T51" fmla="*/ 3669 h 3812"/>
                  <a:gd name="T52" fmla="*/ 684 w 3111"/>
                  <a:gd name="T53" fmla="*/ 3460 h 3812"/>
                  <a:gd name="T54" fmla="*/ 623 w 3111"/>
                  <a:gd name="T55" fmla="*/ 3245 h 3812"/>
                  <a:gd name="T56" fmla="*/ 533 w 3111"/>
                  <a:gd name="T57" fmla="*/ 3024 h 3812"/>
                  <a:gd name="T58" fmla="*/ 427 w 3111"/>
                  <a:gd name="T59" fmla="*/ 2799 h 3812"/>
                  <a:gd name="T60" fmla="*/ 309 w 3111"/>
                  <a:gd name="T61" fmla="*/ 2562 h 3812"/>
                  <a:gd name="T62" fmla="*/ 193 w 3111"/>
                  <a:gd name="T63" fmla="*/ 2316 h 3812"/>
                  <a:gd name="T64" fmla="*/ 94 w 3111"/>
                  <a:gd name="T65" fmla="*/ 2064 h 3812"/>
                  <a:gd name="T66" fmla="*/ 26 w 3111"/>
                  <a:gd name="T67" fmla="*/ 1811 h 3812"/>
                  <a:gd name="T68" fmla="*/ 0 w 3111"/>
                  <a:gd name="T69" fmla="*/ 1553 h 3812"/>
                  <a:gd name="T70" fmla="*/ 22 w 3111"/>
                  <a:gd name="T71" fmla="*/ 1289 h 3812"/>
                  <a:gd name="T72" fmla="*/ 89 w 3111"/>
                  <a:gd name="T73" fmla="*/ 1039 h 3812"/>
                  <a:gd name="T74" fmla="*/ 191 w 3111"/>
                  <a:gd name="T75" fmla="*/ 808 h 3812"/>
                  <a:gd name="T76" fmla="*/ 331 w 3111"/>
                  <a:gd name="T77" fmla="*/ 597 h 3812"/>
                  <a:gd name="T78" fmla="*/ 502 w 3111"/>
                  <a:gd name="T79" fmla="*/ 413 h 3812"/>
                  <a:gd name="T80" fmla="*/ 699 w 3111"/>
                  <a:gd name="T81" fmla="*/ 257 h 3812"/>
                  <a:gd name="T82" fmla="*/ 921 w 3111"/>
                  <a:gd name="T83" fmla="*/ 136 h 3812"/>
                  <a:gd name="T84" fmla="*/ 1164 w 3111"/>
                  <a:gd name="T85" fmla="*/ 51 h 3812"/>
                  <a:gd name="T86" fmla="*/ 1421 w 3111"/>
                  <a:gd name="T87" fmla="*/ 7 h 3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11" h="3812">
                    <a:moveTo>
                      <a:pt x="1555" y="0"/>
                    </a:moveTo>
                    <a:lnTo>
                      <a:pt x="1690" y="7"/>
                    </a:lnTo>
                    <a:lnTo>
                      <a:pt x="1820" y="24"/>
                    </a:lnTo>
                    <a:lnTo>
                      <a:pt x="1947" y="51"/>
                    </a:lnTo>
                    <a:lnTo>
                      <a:pt x="2070" y="88"/>
                    </a:lnTo>
                    <a:lnTo>
                      <a:pt x="2190" y="136"/>
                    </a:lnTo>
                    <a:lnTo>
                      <a:pt x="2304" y="193"/>
                    </a:lnTo>
                    <a:lnTo>
                      <a:pt x="2412" y="257"/>
                    </a:lnTo>
                    <a:lnTo>
                      <a:pt x="2513" y="330"/>
                    </a:lnTo>
                    <a:lnTo>
                      <a:pt x="2609" y="413"/>
                    </a:lnTo>
                    <a:lnTo>
                      <a:pt x="2699" y="501"/>
                    </a:lnTo>
                    <a:lnTo>
                      <a:pt x="2780" y="597"/>
                    </a:lnTo>
                    <a:lnTo>
                      <a:pt x="2853" y="700"/>
                    </a:lnTo>
                    <a:lnTo>
                      <a:pt x="2920" y="808"/>
                    </a:lnTo>
                    <a:lnTo>
                      <a:pt x="2976" y="922"/>
                    </a:lnTo>
                    <a:lnTo>
                      <a:pt x="3022" y="1039"/>
                    </a:lnTo>
                    <a:lnTo>
                      <a:pt x="3061" y="1162"/>
                    </a:lnTo>
                    <a:lnTo>
                      <a:pt x="3089" y="1289"/>
                    </a:lnTo>
                    <a:lnTo>
                      <a:pt x="3105" y="1421"/>
                    </a:lnTo>
                    <a:lnTo>
                      <a:pt x="3111" y="1553"/>
                    </a:lnTo>
                    <a:lnTo>
                      <a:pt x="3105" y="1669"/>
                    </a:lnTo>
                    <a:lnTo>
                      <a:pt x="3090" y="1783"/>
                    </a:lnTo>
                    <a:lnTo>
                      <a:pt x="3067" y="1897"/>
                    </a:lnTo>
                    <a:lnTo>
                      <a:pt x="3033" y="2009"/>
                    </a:lnTo>
                    <a:lnTo>
                      <a:pt x="2995" y="2121"/>
                    </a:lnTo>
                    <a:lnTo>
                      <a:pt x="2951" y="2233"/>
                    </a:lnTo>
                    <a:lnTo>
                      <a:pt x="2903" y="2343"/>
                    </a:lnTo>
                    <a:lnTo>
                      <a:pt x="2851" y="2451"/>
                    </a:lnTo>
                    <a:lnTo>
                      <a:pt x="2798" y="2560"/>
                    </a:lnTo>
                    <a:lnTo>
                      <a:pt x="2745" y="2668"/>
                    </a:lnTo>
                    <a:lnTo>
                      <a:pt x="2686" y="2784"/>
                    </a:lnTo>
                    <a:lnTo>
                      <a:pt x="2631" y="2898"/>
                    </a:lnTo>
                    <a:lnTo>
                      <a:pt x="2579" y="3010"/>
                    </a:lnTo>
                    <a:lnTo>
                      <a:pt x="2532" y="3122"/>
                    </a:lnTo>
                    <a:lnTo>
                      <a:pt x="2489" y="3232"/>
                    </a:lnTo>
                    <a:lnTo>
                      <a:pt x="2454" y="3342"/>
                    </a:lnTo>
                    <a:lnTo>
                      <a:pt x="2427" y="3452"/>
                    </a:lnTo>
                    <a:lnTo>
                      <a:pt x="2410" y="3561"/>
                    </a:lnTo>
                    <a:lnTo>
                      <a:pt x="2405" y="3669"/>
                    </a:lnTo>
                    <a:lnTo>
                      <a:pt x="2399" y="3708"/>
                    </a:lnTo>
                    <a:lnTo>
                      <a:pt x="2385" y="3742"/>
                    </a:lnTo>
                    <a:lnTo>
                      <a:pt x="2362" y="3772"/>
                    </a:lnTo>
                    <a:lnTo>
                      <a:pt x="2333" y="3794"/>
                    </a:lnTo>
                    <a:lnTo>
                      <a:pt x="2300" y="3809"/>
                    </a:lnTo>
                    <a:lnTo>
                      <a:pt x="2261" y="3812"/>
                    </a:lnTo>
                    <a:lnTo>
                      <a:pt x="850" y="3812"/>
                    </a:lnTo>
                    <a:lnTo>
                      <a:pt x="811" y="3809"/>
                    </a:lnTo>
                    <a:lnTo>
                      <a:pt x="778" y="3794"/>
                    </a:lnTo>
                    <a:lnTo>
                      <a:pt x="748" y="3772"/>
                    </a:lnTo>
                    <a:lnTo>
                      <a:pt x="726" y="3742"/>
                    </a:lnTo>
                    <a:lnTo>
                      <a:pt x="712" y="3708"/>
                    </a:lnTo>
                    <a:lnTo>
                      <a:pt x="706" y="3669"/>
                    </a:lnTo>
                    <a:lnTo>
                      <a:pt x="701" y="3564"/>
                    </a:lnTo>
                    <a:lnTo>
                      <a:pt x="684" y="3460"/>
                    </a:lnTo>
                    <a:lnTo>
                      <a:pt x="658" y="3353"/>
                    </a:lnTo>
                    <a:lnTo>
                      <a:pt x="623" y="3245"/>
                    </a:lnTo>
                    <a:lnTo>
                      <a:pt x="581" y="3135"/>
                    </a:lnTo>
                    <a:lnTo>
                      <a:pt x="533" y="3024"/>
                    </a:lnTo>
                    <a:lnTo>
                      <a:pt x="482" y="2912"/>
                    </a:lnTo>
                    <a:lnTo>
                      <a:pt x="427" y="2799"/>
                    </a:lnTo>
                    <a:lnTo>
                      <a:pt x="370" y="2685"/>
                    </a:lnTo>
                    <a:lnTo>
                      <a:pt x="309" y="2562"/>
                    </a:lnTo>
                    <a:lnTo>
                      <a:pt x="250" y="2439"/>
                    </a:lnTo>
                    <a:lnTo>
                      <a:pt x="193" y="2316"/>
                    </a:lnTo>
                    <a:lnTo>
                      <a:pt x="142" y="2191"/>
                    </a:lnTo>
                    <a:lnTo>
                      <a:pt x="94" y="2064"/>
                    </a:lnTo>
                    <a:lnTo>
                      <a:pt x="55" y="1939"/>
                    </a:lnTo>
                    <a:lnTo>
                      <a:pt x="26" y="1811"/>
                    </a:lnTo>
                    <a:lnTo>
                      <a:pt x="8" y="1684"/>
                    </a:lnTo>
                    <a:lnTo>
                      <a:pt x="0" y="1553"/>
                    </a:lnTo>
                    <a:lnTo>
                      <a:pt x="6" y="1421"/>
                    </a:lnTo>
                    <a:lnTo>
                      <a:pt x="22" y="1289"/>
                    </a:lnTo>
                    <a:lnTo>
                      <a:pt x="50" y="1162"/>
                    </a:lnTo>
                    <a:lnTo>
                      <a:pt x="89" y="1039"/>
                    </a:lnTo>
                    <a:lnTo>
                      <a:pt x="136" y="922"/>
                    </a:lnTo>
                    <a:lnTo>
                      <a:pt x="191" y="808"/>
                    </a:lnTo>
                    <a:lnTo>
                      <a:pt x="258" y="700"/>
                    </a:lnTo>
                    <a:lnTo>
                      <a:pt x="331" y="597"/>
                    </a:lnTo>
                    <a:lnTo>
                      <a:pt x="412" y="501"/>
                    </a:lnTo>
                    <a:lnTo>
                      <a:pt x="502" y="413"/>
                    </a:lnTo>
                    <a:lnTo>
                      <a:pt x="598" y="330"/>
                    </a:lnTo>
                    <a:lnTo>
                      <a:pt x="699" y="257"/>
                    </a:lnTo>
                    <a:lnTo>
                      <a:pt x="807" y="193"/>
                    </a:lnTo>
                    <a:lnTo>
                      <a:pt x="921" y="136"/>
                    </a:lnTo>
                    <a:lnTo>
                      <a:pt x="1041" y="88"/>
                    </a:lnTo>
                    <a:lnTo>
                      <a:pt x="1164" y="51"/>
                    </a:lnTo>
                    <a:lnTo>
                      <a:pt x="1291" y="24"/>
                    </a:lnTo>
                    <a:lnTo>
                      <a:pt x="1421" y="7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270000" sx="107000" sy="107000" algn="ctr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자유형: 도형 35">
              <a:extLst>
                <a:ext uri="{FF2B5EF4-FFF2-40B4-BE49-F238E27FC236}">
                  <a16:creationId xmlns:a16="http://schemas.microsoft.com/office/drawing/2014/main" id="{5C0614E6-783E-4D0A-9B0E-82AB5122E884}"/>
                </a:ext>
              </a:extLst>
            </p:cNvPr>
            <p:cNvSpPr/>
            <p:nvPr/>
          </p:nvSpPr>
          <p:spPr>
            <a:xfrm rot="15645894" flipH="1">
              <a:off x="7821024" y="2648809"/>
              <a:ext cx="1941215" cy="1468351"/>
            </a:xfrm>
            <a:custGeom>
              <a:avLst/>
              <a:gdLst>
                <a:gd name="connsiteX0" fmla="*/ 0 w 1941215"/>
                <a:gd name="connsiteY0" fmla="*/ 1283287 h 1468351"/>
                <a:gd name="connsiteX1" fmla="*/ 50328 w 1941215"/>
                <a:gd name="connsiteY1" fmla="*/ 1303400 h 1468351"/>
                <a:gd name="connsiteX2" fmla="*/ 477167 w 1941215"/>
                <a:gd name="connsiteY2" fmla="*/ 1418806 h 1468351"/>
                <a:gd name="connsiteX3" fmla="*/ 1771978 w 1941215"/>
                <a:gd name="connsiteY3" fmla="*/ 1363027 h 1468351"/>
                <a:gd name="connsiteX4" fmla="*/ 1941215 w 1941215"/>
                <a:gd name="connsiteY4" fmla="*/ 1308701 h 1468351"/>
                <a:gd name="connsiteX5" fmla="*/ 1509633 w 1941215"/>
                <a:gd name="connsiteY5" fmla="*/ 16607 h 1468351"/>
                <a:gd name="connsiteX6" fmla="*/ 1404730 w 1941215"/>
                <a:gd name="connsiteY6" fmla="*/ 50281 h 1468351"/>
                <a:gd name="connsiteX7" fmla="*/ 730029 w 1941215"/>
                <a:gd name="connsiteY7" fmla="*/ 79347 h 1468351"/>
                <a:gd name="connsiteX8" fmla="*/ 507612 w 1941215"/>
                <a:gd name="connsiteY8" fmla="*/ 19211 h 1468351"/>
                <a:gd name="connsiteX9" fmla="*/ 464405 w 1941215"/>
                <a:gd name="connsiteY9" fmla="*/ 0 h 1468351"/>
                <a:gd name="connsiteX10" fmla="*/ 0 w 1941215"/>
                <a:gd name="connsiteY10" fmla="*/ 1283287 h 146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1215" h="1468351">
                  <a:moveTo>
                    <a:pt x="0" y="1283287"/>
                  </a:moveTo>
                  <a:lnTo>
                    <a:pt x="50328" y="1303400"/>
                  </a:lnTo>
                  <a:cubicBezTo>
                    <a:pt x="187909" y="1352346"/>
                    <a:pt x="330483" y="1391114"/>
                    <a:pt x="477167" y="1418806"/>
                  </a:cubicBezTo>
                  <a:cubicBezTo>
                    <a:pt x="917219" y="1501878"/>
                    <a:pt x="1359170" y="1478626"/>
                    <a:pt x="1771978" y="1363027"/>
                  </a:cubicBezTo>
                  <a:lnTo>
                    <a:pt x="1941215" y="1308701"/>
                  </a:lnTo>
                  <a:lnTo>
                    <a:pt x="1509633" y="16607"/>
                  </a:lnTo>
                  <a:lnTo>
                    <a:pt x="1404730" y="50281"/>
                  </a:lnTo>
                  <a:cubicBezTo>
                    <a:pt x="1189623" y="110518"/>
                    <a:pt x="959331" y="122634"/>
                    <a:pt x="730029" y="79347"/>
                  </a:cubicBezTo>
                  <a:cubicBezTo>
                    <a:pt x="653595" y="64917"/>
                    <a:pt x="579302" y="44716"/>
                    <a:pt x="507612" y="19211"/>
                  </a:cubicBezTo>
                  <a:lnTo>
                    <a:pt x="464405" y="0"/>
                  </a:lnTo>
                  <a:lnTo>
                    <a:pt x="0" y="12832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: 도형 39">
              <a:extLst>
                <a:ext uri="{FF2B5EF4-FFF2-40B4-BE49-F238E27FC236}">
                  <a16:creationId xmlns:a16="http://schemas.microsoft.com/office/drawing/2014/main" id="{0CD80907-B05C-4CDA-A26F-9A78223D744C}"/>
                </a:ext>
              </a:extLst>
            </p:cNvPr>
            <p:cNvSpPr/>
            <p:nvPr/>
          </p:nvSpPr>
          <p:spPr>
            <a:xfrm rot="15645894" flipH="1">
              <a:off x="7153546" y="1008606"/>
              <a:ext cx="1948617" cy="1958017"/>
            </a:xfrm>
            <a:custGeom>
              <a:avLst/>
              <a:gdLst>
                <a:gd name="connsiteX0" fmla="*/ 0 w 1948617"/>
                <a:gd name="connsiteY0" fmla="*/ 668237 h 1958017"/>
                <a:gd name="connsiteX1" fmla="*/ 64130 w 1948617"/>
                <a:gd name="connsiteY1" fmla="*/ 782609 h 1958017"/>
                <a:gd name="connsiteX2" fmla="*/ 1335321 w 1948617"/>
                <a:gd name="connsiteY2" fmla="*/ 1898530 h 1958017"/>
                <a:gd name="connsiteX3" fmla="*/ 1484165 w 1948617"/>
                <a:gd name="connsiteY3" fmla="*/ 1958017 h 1958017"/>
                <a:gd name="connsiteX4" fmla="*/ 1948617 w 1948617"/>
                <a:gd name="connsiteY4" fmla="*/ 674602 h 1958017"/>
                <a:gd name="connsiteX5" fmla="*/ 1788312 w 1948617"/>
                <a:gd name="connsiteY5" fmla="*/ 603327 h 1958017"/>
                <a:gd name="connsiteX6" fmla="*/ 1227202 w 1948617"/>
                <a:gd name="connsiteY6" fmla="*/ 71621 h 1958017"/>
                <a:gd name="connsiteX7" fmla="*/ 1187043 w 1948617"/>
                <a:gd name="connsiteY7" fmla="*/ 0 h 1958017"/>
                <a:gd name="connsiteX8" fmla="*/ 0 w 1948617"/>
                <a:gd name="connsiteY8" fmla="*/ 668237 h 19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17" h="1958017">
                  <a:moveTo>
                    <a:pt x="0" y="668237"/>
                  </a:moveTo>
                  <a:lnTo>
                    <a:pt x="64130" y="782609"/>
                  </a:lnTo>
                  <a:cubicBezTo>
                    <a:pt x="363305" y="1271742"/>
                    <a:pt x="805847" y="1662943"/>
                    <a:pt x="1335321" y="1898530"/>
                  </a:cubicBezTo>
                  <a:lnTo>
                    <a:pt x="1484165" y="1958017"/>
                  </a:lnTo>
                  <a:lnTo>
                    <a:pt x="1948617" y="674602"/>
                  </a:lnTo>
                  <a:lnTo>
                    <a:pt x="1788312" y="603327"/>
                  </a:lnTo>
                  <a:cubicBezTo>
                    <a:pt x="1557213" y="478586"/>
                    <a:pt x="1363609" y="294639"/>
                    <a:pt x="1227202" y="71621"/>
                  </a:cubicBezTo>
                  <a:lnTo>
                    <a:pt x="1187043" y="0"/>
                  </a:lnTo>
                  <a:lnTo>
                    <a:pt x="0" y="668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38100" dir="30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40">
              <a:extLst>
                <a:ext uri="{FF2B5EF4-FFF2-40B4-BE49-F238E27FC236}">
                  <a16:creationId xmlns:a16="http://schemas.microsoft.com/office/drawing/2014/main" id="{EEA9978D-654F-4226-8911-9CCF80827E62}"/>
                </a:ext>
              </a:extLst>
            </p:cNvPr>
            <p:cNvSpPr/>
            <p:nvPr/>
          </p:nvSpPr>
          <p:spPr>
            <a:xfrm rot="15645894" flipH="1">
              <a:off x="6003344" y="673991"/>
              <a:ext cx="1538982" cy="1936181"/>
            </a:xfrm>
            <a:custGeom>
              <a:avLst/>
              <a:gdLst>
                <a:gd name="connsiteX0" fmla="*/ 38664 w 1538982"/>
                <a:gd name="connsiteY0" fmla="*/ 1035887 h 1936181"/>
                <a:gd name="connsiteX1" fmla="*/ 312470 w 1538982"/>
                <a:gd name="connsiteY1" fmla="*/ 1865790 h 1936181"/>
                <a:gd name="connsiteX2" fmla="*/ 351939 w 1538982"/>
                <a:gd name="connsiteY2" fmla="*/ 1936181 h 1936181"/>
                <a:gd name="connsiteX3" fmla="*/ 1538982 w 1538982"/>
                <a:gd name="connsiteY3" fmla="*/ 1267945 h 1936181"/>
                <a:gd name="connsiteX4" fmla="*/ 1526000 w 1538982"/>
                <a:gd name="connsiteY4" fmla="*/ 1244792 h 1936181"/>
                <a:gd name="connsiteX5" fmla="*/ 1383326 w 1538982"/>
                <a:gd name="connsiteY5" fmla="*/ 812346 h 1936181"/>
                <a:gd name="connsiteX6" fmla="*/ 1378411 w 1538982"/>
                <a:gd name="connsiteY6" fmla="*/ 356999 h 1936181"/>
                <a:gd name="connsiteX7" fmla="*/ 1387755 w 1538982"/>
                <a:gd name="connsiteY7" fmla="*/ 306100 h 1936181"/>
                <a:gd name="connsiteX8" fmla="*/ 58977 w 1538982"/>
                <a:gd name="connsiteY8" fmla="*/ 0 h 1936181"/>
                <a:gd name="connsiteX9" fmla="*/ 29231 w 1538982"/>
                <a:gd name="connsiteY9" fmla="*/ 162033 h 1936181"/>
                <a:gd name="connsiteX10" fmla="*/ 38664 w 1538982"/>
                <a:gd name="connsiteY10" fmla="*/ 1035887 h 193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8982" h="1936181">
                  <a:moveTo>
                    <a:pt x="38664" y="1035887"/>
                  </a:moveTo>
                  <a:cubicBezTo>
                    <a:pt x="87624" y="1330395"/>
                    <a:pt x="181244" y="1609433"/>
                    <a:pt x="312470" y="1865790"/>
                  </a:cubicBezTo>
                  <a:lnTo>
                    <a:pt x="351939" y="1936181"/>
                  </a:lnTo>
                  <a:lnTo>
                    <a:pt x="1538982" y="1267945"/>
                  </a:lnTo>
                  <a:lnTo>
                    <a:pt x="1526000" y="1244792"/>
                  </a:lnTo>
                  <a:cubicBezTo>
                    <a:pt x="1457621" y="1111209"/>
                    <a:pt x="1408838" y="965808"/>
                    <a:pt x="1383326" y="812346"/>
                  </a:cubicBezTo>
                  <a:cubicBezTo>
                    <a:pt x="1357814" y="658884"/>
                    <a:pt x="1356930" y="505520"/>
                    <a:pt x="1378411" y="356999"/>
                  </a:cubicBezTo>
                  <a:lnTo>
                    <a:pt x="1387755" y="306100"/>
                  </a:lnTo>
                  <a:lnTo>
                    <a:pt x="58977" y="0"/>
                  </a:lnTo>
                  <a:lnTo>
                    <a:pt x="29231" y="162033"/>
                  </a:lnTo>
                  <a:cubicBezTo>
                    <a:pt x="-11993" y="447060"/>
                    <a:pt x="-10296" y="741379"/>
                    <a:pt x="38664" y="1035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38">
              <a:extLst>
                <a:ext uri="{FF2B5EF4-FFF2-40B4-BE49-F238E27FC236}">
                  <a16:creationId xmlns:a16="http://schemas.microsoft.com/office/drawing/2014/main" id="{4F84DE67-54B0-4A19-A4FF-C95888CB3C62}"/>
                </a:ext>
              </a:extLst>
            </p:cNvPr>
            <p:cNvSpPr/>
            <p:nvPr/>
          </p:nvSpPr>
          <p:spPr>
            <a:xfrm rot="15645894" flipH="1">
              <a:off x="4271368" y="1140984"/>
              <a:ext cx="1839692" cy="1941997"/>
            </a:xfrm>
            <a:custGeom>
              <a:avLst/>
              <a:gdLst>
                <a:gd name="connsiteX0" fmla="*/ 0 w 1839692"/>
                <a:gd name="connsiteY0" fmla="*/ 1635898 h 1941997"/>
                <a:gd name="connsiteX1" fmla="*/ 1328778 w 1839692"/>
                <a:gd name="connsiteY1" fmla="*/ 1941997 h 1941997"/>
                <a:gd name="connsiteX2" fmla="*/ 1339052 w 1839692"/>
                <a:gd name="connsiteY2" fmla="*/ 1886032 h 1941997"/>
                <a:gd name="connsiteX3" fmla="*/ 1697951 w 1839692"/>
                <a:gd name="connsiteY3" fmla="*/ 1201379 h 1941997"/>
                <a:gd name="connsiteX4" fmla="*/ 1839692 w 1839692"/>
                <a:gd name="connsiteY4" fmla="*/ 1069903 h 1941997"/>
                <a:gd name="connsiteX5" fmla="*/ 992769 w 1839692"/>
                <a:gd name="connsiteY5" fmla="*/ 0 h 1941997"/>
                <a:gd name="connsiteX6" fmla="*/ 850268 w 1839692"/>
                <a:gd name="connsiteY6" fmla="*/ 122405 h 1941997"/>
                <a:gd name="connsiteX7" fmla="*/ 8501 w 1839692"/>
                <a:gd name="connsiteY7" fmla="*/ 1589591 h 1941997"/>
                <a:gd name="connsiteX8" fmla="*/ 0 w 1839692"/>
                <a:gd name="connsiteY8" fmla="*/ 1635898 h 19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92" h="1941997">
                  <a:moveTo>
                    <a:pt x="0" y="1635898"/>
                  </a:moveTo>
                  <a:lnTo>
                    <a:pt x="1328778" y="1941997"/>
                  </a:lnTo>
                  <a:lnTo>
                    <a:pt x="1339052" y="1886032"/>
                  </a:lnTo>
                  <a:cubicBezTo>
                    <a:pt x="1395966" y="1630876"/>
                    <a:pt x="1519642" y="1394183"/>
                    <a:pt x="1697951" y="1201379"/>
                  </a:cubicBezTo>
                  <a:lnTo>
                    <a:pt x="1839692" y="1069903"/>
                  </a:lnTo>
                  <a:lnTo>
                    <a:pt x="992769" y="0"/>
                  </a:lnTo>
                  <a:lnTo>
                    <a:pt x="850268" y="122405"/>
                  </a:lnTo>
                  <a:cubicBezTo>
                    <a:pt x="425496" y="516629"/>
                    <a:pt x="133328" y="1029971"/>
                    <a:pt x="8501" y="1589591"/>
                  </a:cubicBezTo>
                  <a:lnTo>
                    <a:pt x="0" y="16358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34">
              <a:extLst>
                <a:ext uri="{FF2B5EF4-FFF2-40B4-BE49-F238E27FC236}">
                  <a16:creationId xmlns:a16="http://schemas.microsoft.com/office/drawing/2014/main" id="{410CC144-213C-48F4-A0B3-6317ADF67DC2}"/>
                </a:ext>
              </a:extLst>
            </p:cNvPr>
            <p:cNvSpPr/>
            <p:nvPr/>
          </p:nvSpPr>
          <p:spPr>
            <a:xfrm rot="15645894" flipH="1">
              <a:off x="3703134" y="2343191"/>
              <a:ext cx="1797660" cy="1703764"/>
            </a:xfrm>
            <a:custGeom>
              <a:avLst/>
              <a:gdLst>
                <a:gd name="connsiteX0" fmla="*/ 0 w 1797660"/>
                <a:gd name="connsiteY0" fmla="*/ 633968 h 1703764"/>
                <a:gd name="connsiteX1" fmla="*/ 846838 w 1797660"/>
                <a:gd name="connsiteY1" fmla="*/ 1703764 h 1703764"/>
                <a:gd name="connsiteX2" fmla="*/ 868384 w 1797660"/>
                <a:gd name="connsiteY2" fmla="*/ 1683777 h 1703764"/>
                <a:gd name="connsiteX3" fmla="*/ 1059381 w 1797660"/>
                <a:gd name="connsiteY3" fmla="*/ 1554914 h 1703764"/>
                <a:gd name="connsiteX4" fmla="*/ 1707195 w 1797660"/>
                <a:gd name="connsiteY4" fmla="*/ 1364120 h 1703764"/>
                <a:gd name="connsiteX5" fmla="*/ 1797660 w 1797660"/>
                <a:gd name="connsiteY5" fmla="*/ 1362414 h 1703764"/>
                <a:gd name="connsiteX6" fmla="*/ 1797660 w 1797660"/>
                <a:gd name="connsiteY6" fmla="*/ 0 h 1703764"/>
                <a:gd name="connsiteX7" fmla="*/ 1629960 w 1797660"/>
                <a:gd name="connsiteY7" fmla="*/ 3163 h 1703764"/>
                <a:gd name="connsiteX8" fmla="*/ 386746 w 1797660"/>
                <a:gd name="connsiteY8" fmla="*/ 369314 h 1703764"/>
                <a:gd name="connsiteX9" fmla="*/ 20204 w 1797660"/>
                <a:gd name="connsiteY9" fmla="*/ 616614 h 1703764"/>
                <a:gd name="connsiteX10" fmla="*/ 0 w 1797660"/>
                <a:gd name="connsiteY10" fmla="*/ 633968 h 17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7660" h="1703764">
                  <a:moveTo>
                    <a:pt x="0" y="633968"/>
                  </a:moveTo>
                  <a:lnTo>
                    <a:pt x="846838" y="1703764"/>
                  </a:lnTo>
                  <a:lnTo>
                    <a:pt x="868384" y="1683777"/>
                  </a:lnTo>
                  <a:cubicBezTo>
                    <a:pt x="927967" y="1636449"/>
                    <a:pt x="991727" y="1593298"/>
                    <a:pt x="1059381" y="1554914"/>
                  </a:cubicBezTo>
                  <a:cubicBezTo>
                    <a:pt x="1262345" y="1439766"/>
                    <a:pt x="1484170" y="1376721"/>
                    <a:pt x="1707195" y="1364120"/>
                  </a:cubicBezTo>
                  <a:lnTo>
                    <a:pt x="1797660" y="1362414"/>
                  </a:lnTo>
                  <a:lnTo>
                    <a:pt x="1797660" y="0"/>
                  </a:lnTo>
                  <a:lnTo>
                    <a:pt x="1629960" y="3163"/>
                  </a:lnTo>
                  <a:cubicBezTo>
                    <a:pt x="1201954" y="27344"/>
                    <a:pt x="776251" y="148333"/>
                    <a:pt x="386746" y="369314"/>
                  </a:cubicBezTo>
                  <a:cubicBezTo>
                    <a:pt x="256911" y="442975"/>
                    <a:pt x="134549" y="525787"/>
                    <a:pt x="20204" y="616614"/>
                  </a:cubicBezTo>
                  <a:lnTo>
                    <a:pt x="0" y="6339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: 도형 15">
              <a:extLst>
                <a:ext uri="{FF2B5EF4-FFF2-40B4-BE49-F238E27FC236}">
                  <a16:creationId xmlns:a16="http://schemas.microsoft.com/office/drawing/2014/main" id="{251CC0D1-EC12-4B1A-B274-F60A51796D71}"/>
                </a:ext>
              </a:extLst>
            </p:cNvPr>
            <p:cNvSpPr/>
            <p:nvPr/>
          </p:nvSpPr>
          <p:spPr>
            <a:xfrm rot="15645894" flipH="1">
              <a:off x="3982745" y="4131361"/>
              <a:ext cx="1830995" cy="1714683"/>
            </a:xfrm>
            <a:custGeom>
              <a:avLst/>
              <a:gdLst>
                <a:gd name="connsiteX0" fmla="*/ 1 w 1830995"/>
                <a:gd name="connsiteY0" fmla="*/ 1363220 h 1714683"/>
                <a:gd name="connsiteX1" fmla="*/ 17466 w 1830995"/>
                <a:gd name="connsiteY1" fmla="*/ 1362891 h 1714683"/>
                <a:gd name="connsiteX2" fmla="*/ 949291 w 1830995"/>
                <a:gd name="connsiteY2" fmla="*/ 1714683 h 1714683"/>
                <a:gd name="connsiteX3" fmla="*/ 1830995 w 1830995"/>
                <a:gd name="connsiteY3" fmla="*/ 675121 h 1714683"/>
                <a:gd name="connsiteX4" fmla="*/ 42738 w 1830995"/>
                <a:gd name="connsiteY4" fmla="*/ 0 h 1714683"/>
                <a:gd name="connsiteX5" fmla="*/ 0 w 1830995"/>
                <a:gd name="connsiteY5" fmla="*/ 806 h 1714683"/>
                <a:gd name="connsiteX6" fmla="*/ 1 w 1830995"/>
                <a:gd name="connsiteY6" fmla="*/ 1363220 h 17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95" h="1714683">
                  <a:moveTo>
                    <a:pt x="1" y="1363220"/>
                  </a:moveTo>
                  <a:lnTo>
                    <a:pt x="17466" y="1362891"/>
                  </a:lnTo>
                  <a:cubicBezTo>
                    <a:pt x="351868" y="1369144"/>
                    <a:pt x="682346" y="1488275"/>
                    <a:pt x="949291" y="1714683"/>
                  </a:cubicBezTo>
                  <a:lnTo>
                    <a:pt x="1830995" y="675121"/>
                  </a:lnTo>
                  <a:cubicBezTo>
                    <a:pt x="1318704" y="240623"/>
                    <a:pt x="684486" y="12000"/>
                    <a:pt x="42738" y="0"/>
                  </a:cubicBezTo>
                  <a:lnTo>
                    <a:pt x="0" y="806"/>
                  </a:lnTo>
                  <a:lnTo>
                    <a:pt x="1" y="1363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03200" dist="38100" dir="162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Freeform 6">
            <a:extLst>
              <a:ext uri="{FF2B5EF4-FFF2-40B4-BE49-F238E27FC236}">
                <a16:creationId xmlns:a16="http://schemas.microsoft.com/office/drawing/2014/main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5329832" y="3160909"/>
            <a:ext cx="383875" cy="3403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5" name="자유형 60">
            <a:extLst>
              <a:ext uri="{FF2B5EF4-FFF2-40B4-BE49-F238E27FC236}">
                <a16:creationId xmlns:a16="http://schemas.microsoft.com/office/drawing/2014/main" id="{E5891115-5F99-463C-A654-F9DC5778F8AB}"/>
              </a:ext>
            </a:extLst>
          </p:cNvPr>
          <p:cNvSpPr>
            <a:spLocks/>
          </p:cNvSpPr>
          <p:nvPr/>
        </p:nvSpPr>
        <p:spPr bwMode="auto">
          <a:xfrm>
            <a:off x="8115001" y="4304718"/>
            <a:ext cx="354110" cy="30991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36">
            <a:extLst>
              <a:ext uri="{FF2B5EF4-FFF2-40B4-BE49-F238E27FC236}">
                <a16:creationId xmlns:a16="http://schemas.microsoft.com/office/drawing/2014/main" id="{D833A328-8F36-4133-B0BA-0D594EF38C66}"/>
              </a:ext>
            </a:extLst>
          </p:cNvPr>
          <p:cNvSpPr>
            <a:spLocks noEditPoints="1"/>
          </p:cNvSpPr>
          <p:nvPr/>
        </p:nvSpPr>
        <p:spPr bwMode="auto">
          <a:xfrm>
            <a:off x="4860408" y="4163397"/>
            <a:ext cx="209020" cy="35155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7" name="Group 20">
            <a:extLst>
              <a:ext uri="{FF2B5EF4-FFF2-40B4-BE49-F238E27FC236}">
                <a16:creationId xmlns:a16="http://schemas.microsoft.com/office/drawing/2014/main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9405" y="2779983"/>
            <a:ext cx="279262" cy="380926"/>
            <a:chOff x="2597" y="4163"/>
            <a:chExt cx="217" cy="296"/>
          </a:xfrm>
          <a:solidFill>
            <a:srgbClr val="545871"/>
          </a:solidFill>
        </p:grpSpPr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82" name="Freeform 11">
            <a:extLst>
              <a:ext uri="{FF2B5EF4-FFF2-40B4-BE49-F238E27FC236}">
                <a16:creationId xmlns:a16="http://schemas.microsoft.com/office/drawing/2014/main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639900" y="3123589"/>
            <a:ext cx="340019" cy="4174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016544" y="5321585"/>
            <a:ext cx="378915" cy="354999"/>
            <a:chOff x="7721600" y="2388864"/>
            <a:chExt cx="3448911" cy="3231228"/>
          </a:xfrm>
        </p:grpSpPr>
        <p:sp>
          <p:nvSpPr>
            <p:cNvPr id="84" name="자유형 83"/>
            <p:cNvSpPr/>
            <p:nvPr/>
          </p:nvSpPr>
          <p:spPr>
            <a:xfrm>
              <a:off x="7811911" y="2472267"/>
              <a:ext cx="3285067" cy="3059289"/>
            </a:xfrm>
            <a:custGeom>
              <a:avLst/>
              <a:gdLst>
                <a:gd name="connsiteX0" fmla="*/ 3285067 w 3285067"/>
                <a:gd name="connsiteY0" fmla="*/ 1704622 h 3059289"/>
                <a:gd name="connsiteX1" fmla="*/ 1693333 w 3285067"/>
                <a:gd name="connsiteY1" fmla="*/ 67733 h 3059289"/>
                <a:gd name="connsiteX2" fmla="*/ 1546578 w 3285067"/>
                <a:gd name="connsiteY2" fmla="*/ 0 h 3059289"/>
                <a:gd name="connsiteX3" fmla="*/ 1365956 w 3285067"/>
                <a:gd name="connsiteY3" fmla="*/ 101600 h 3059289"/>
                <a:gd name="connsiteX4" fmla="*/ 1253067 w 3285067"/>
                <a:gd name="connsiteY4" fmla="*/ 282222 h 3059289"/>
                <a:gd name="connsiteX5" fmla="*/ 948267 w 3285067"/>
                <a:gd name="connsiteY5" fmla="*/ 135466 h 3059289"/>
                <a:gd name="connsiteX6" fmla="*/ 722489 w 3285067"/>
                <a:gd name="connsiteY6" fmla="*/ 248355 h 3059289"/>
                <a:gd name="connsiteX7" fmla="*/ 722489 w 3285067"/>
                <a:gd name="connsiteY7" fmla="*/ 406400 h 3059289"/>
                <a:gd name="connsiteX8" fmla="*/ 508000 w 3285067"/>
                <a:gd name="connsiteY8" fmla="*/ 316089 h 3059289"/>
                <a:gd name="connsiteX9" fmla="*/ 259645 w 3285067"/>
                <a:gd name="connsiteY9" fmla="*/ 372533 h 3059289"/>
                <a:gd name="connsiteX10" fmla="*/ 158045 w 3285067"/>
                <a:gd name="connsiteY10" fmla="*/ 508000 h 3059289"/>
                <a:gd name="connsiteX11" fmla="*/ 203200 w 3285067"/>
                <a:gd name="connsiteY11" fmla="*/ 778933 h 3059289"/>
                <a:gd name="connsiteX12" fmla="*/ 225778 w 3285067"/>
                <a:gd name="connsiteY12" fmla="*/ 903111 h 3059289"/>
                <a:gd name="connsiteX13" fmla="*/ 56445 w 3285067"/>
                <a:gd name="connsiteY13" fmla="*/ 959555 h 3059289"/>
                <a:gd name="connsiteX14" fmla="*/ 0 w 3285067"/>
                <a:gd name="connsiteY14" fmla="*/ 1128889 h 3059289"/>
                <a:gd name="connsiteX15" fmla="*/ 203200 w 3285067"/>
                <a:gd name="connsiteY15" fmla="*/ 1501422 h 3059289"/>
                <a:gd name="connsiteX16" fmla="*/ 1207911 w 3285067"/>
                <a:gd name="connsiteY16" fmla="*/ 2483555 h 3059289"/>
                <a:gd name="connsiteX17" fmla="*/ 462845 w 3285067"/>
                <a:gd name="connsiteY17" fmla="*/ 2607733 h 3059289"/>
                <a:gd name="connsiteX18" fmla="*/ 248356 w 3285067"/>
                <a:gd name="connsiteY18" fmla="*/ 2799644 h 3059289"/>
                <a:gd name="connsiteX19" fmla="*/ 270933 w 3285067"/>
                <a:gd name="connsiteY19" fmla="*/ 3048000 h 3059289"/>
                <a:gd name="connsiteX20" fmla="*/ 2427111 w 3285067"/>
                <a:gd name="connsiteY20" fmla="*/ 3059289 h 3059289"/>
                <a:gd name="connsiteX21" fmla="*/ 2833511 w 3285067"/>
                <a:gd name="connsiteY21" fmla="*/ 2810933 h 3059289"/>
                <a:gd name="connsiteX22" fmla="*/ 3285067 w 3285067"/>
                <a:gd name="connsiteY22" fmla="*/ 2223911 h 3059289"/>
                <a:gd name="connsiteX23" fmla="*/ 3239911 w 3285067"/>
                <a:gd name="connsiteY23" fmla="*/ 1828800 h 3059289"/>
                <a:gd name="connsiteX24" fmla="*/ 3285067 w 3285067"/>
                <a:gd name="connsiteY24" fmla="*/ 1704622 h 305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85067" h="3059289">
                  <a:moveTo>
                    <a:pt x="3285067" y="1704622"/>
                  </a:moveTo>
                  <a:lnTo>
                    <a:pt x="1693333" y="67733"/>
                  </a:lnTo>
                  <a:lnTo>
                    <a:pt x="1546578" y="0"/>
                  </a:lnTo>
                  <a:lnTo>
                    <a:pt x="1365956" y="101600"/>
                  </a:lnTo>
                  <a:lnTo>
                    <a:pt x="1253067" y="282222"/>
                  </a:lnTo>
                  <a:lnTo>
                    <a:pt x="948267" y="135466"/>
                  </a:lnTo>
                  <a:lnTo>
                    <a:pt x="722489" y="248355"/>
                  </a:lnTo>
                  <a:lnTo>
                    <a:pt x="722489" y="406400"/>
                  </a:lnTo>
                  <a:lnTo>
                    <a:pt x="508000" y="316089"/>
                  </a:lnTo>
                  <a:lnTo>
                    <a:pt x="259645" y="372533"/>
                  </a:lnTo>
                  <a:lnTo>
                    <a:pt x="158045" y="508000"/>
                  </a:lnTo>
                  <a:lnTo>
                    <a:pt x="203200" y="778933"/>
                  </a:lnTo>
                  <a:lnTo>
                    <a:pt x="225778" y="903111"/>
                  </a:lnTo>
                  <a:lnTo>
                    <a:pt x="56445" y="959555"/>
                  </a:lnTo>
                  <a:lnTo>
                    <a:pt x="0" y="1128889"/>
                  </a:lnTo>
                  <a:lnTo>
                    <a:pt x="203200" y="1501422"/>
                  </a:lnTo>
                  <a:lnTo>
                    <a:pt x="1207911" y="2483555"/>
                  </a:lnTo>
                  <a:lnTo>
                    <a:pt x="462845" y="2607733"/>
                  </a:lnTo>
                  <a:lnTo>
                    <a:pt x="248356" y="2799644"/>
                  </a:lnTo>
                  <a:lnTo>
                    <a:pt x="270933" y="3048000"/>
                  </a:lnTo>
                  <a:lnTo>
                    <a:pt x="2427111" y="3059289"/>
                  </a:lnTo>
                  <a:lnTo>
                    <a:pt x="2833511" y="2810933"/>
                  </a:lnTo>
                  <a:lnTo>
                    <a:pt x="3285067" y="2223911"/>
                  </a:lnTo>
                  <a:lnTo>
                    <a:pt x="3239911" y="1828800"/>
                  </a:lnTo>
                  <a:lnTo>
                    <a:pt x="3285067" y="1704622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5458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7721600" y="2388864"/>
              <a:ext cx="3448911" cy="3231228"/>
            </a:xfrm>
            <a:custGeom>
              <a:avLst/>
              <a:gdLst>
                <a:gd name="T0" fmla="*/ 658 w 12169"/>
                <a:gd name="T1" fmla="*/ 3822 h 11400"/>
                <a:gd name="T2" fmla="*/ 658 w 12169"/>
                <a:gd name="T3" fmla="*/ 4643 h 11400"/>
                <a:gd name="T4" fmla="*/ 4990 w 12169"/>
                <a:gd name="T5" fmla="*/ 9177 h 11400"/>
                <a:gd name="T6" fmla="*/ 2170 w 12169"/>
                <a:gd name="T7" fmla="*/ 9723 h 11400"/>
                <a:gd name="T8" fmla="*/ 1673 w 12169"/>
                <a:gd name="T9" fmla="*/ 9996 h 11400"/>
                <a:gd name="T10" fmla="*/ 1427 w 12169"/>
                <a:gd name="T11" fmla="*/ 10505 h 11400"/>
                <a:gd name="T12" fmla="*/ 1511 w 12169"/>
                <a:gd name="T13" fmla="*/ 10830 h 11400"/>
                <a:gd name="T14" fmla="*/ 8636 w 12169"/>
                <a:gd name="T15" fmla="*/ 10863 h 11400"/>
                <a:gd name="T16" fmla="*/ 9923 w 12169"/>
                <a:gd name="T17" fmla="*/ 10212 h 11400"/>
                <a:gd name="T18" fmla="*/ 11292 w 12169"/>
                <a:gd name="T19" fmla="*/ 8699 h 11400"/>
                <a:gd name="T20" fmla="*/ 11616 w 12169"/>
                <a:gd name="T21" fmla="*/ 7793 h 11400"/>
                <a:gd name="T22" fmla="*/ 11637 w 12169"/>
                <a:gd name="T23" fmla="*/ 6952 h 11400"/>
                <a:gd name="T24" fmla="*/ 11359 w 12169"/>
                <a:gd name="T25" fmla="*/ 6031 h 11400"/>
                <a:gd name="T26" fmla="*/ 10829 w 12169"/>
                <a:gd name="T27" fmla="*/ 5299 h 11400"/>
                <a:gd name="T28" fmla="*/ 5586 w 12169"/>
                <a:gd name="T29" fmla="*/ 538 h 11400"/>
                <a:gd name="T30" fmla="*/ 5124 w 12169"/>
                <a:gd name="T31" fmla="*/ 1098 h 11400"/>
                <a:gd name="T32" fmla="*/ 7762 w 12169"/>
                <a:gd name="T33" fmla="*/ 4071 h 11400"/>
                <a:gd name="T34" fmla="*/ 7789 w 12169"/>
                <a:gd name="T35" fmla="*/ 4352 h 11400"/>
                <a:gd name="T36" fmla="*/ 7538 w 12169"/>
                <a:gd name="T37" fmla="*/ 4487 h 11400"/>
                <a:gd name="T38" fmla="*/ 4108 w 12169"/>
                <a:gd name="T39" fmla="*/ 1151 h 11400"/>
                <a:gd name="T40" fmla="*/ 3336 w 12169"/>
                <a:gd name="T41" fmla="*/ 1151 h 11400"/>
                <a:gd name="T42" fmla="*/ 3076 w 12169"/>
                <a:gd name="T43" fmla="*/ 1736 h 11400"/>
                <a:gd name="T44" fmla="*/ 6510 w 12169"/>
                <a:gd name="T45" fmla="*/ 5393 h 11400"/>
                <a:gd name="T46" fmla="*/ 6481 w 12169"/>
                <a:gd name="T47" fmla="*/ 5675 h 11400"/>
                <a:gd name="T48" fmla="*/ 6209 w 12169"/>
                <a:gd name="T49" fmla="*/ 5759 h 11400"/>
                <a:gd name="T50" fmla="*/ 1987 w 12169"/>
                <a:gd name="T51" fmla="*/ 1691 h 11400"/>
                <a:gd name="T52" fmla="*/ 1297 w 12169"/>
                <a:gd name="T53" fmla="*/ 1903 h 11400"/>
                <a:gd name="T54" fmla="*/ 1297 w 12169"/>
                <a:gd name="T55" fmla="*/ 2723 h 11400"/>
                <a:gd name="T56" fmla="*/ 5259 w 12169"/>
                <a:gd name="T57" fmla="*/ 6794 h 11400"/>
                <a:gd name="T58" fmla="*/ 5122 w 12169"/>
                <a:gd name="T59" fmla="*/ 7020 h 11400"/>
                <a:gd name="T60" fmla="*/ 4821 w 12169"/>
                <a:gd name="T61" fmla="*/ 6974 h 11400"/>
                <a:gd name="T62" fmla="*/ 8293 w 12169"/>
                <a:gd name="T63" fmla="*/ 11400 h 11400"/>
                <a:gd name="T64" fmla="*/ 1276 w 12169"/>
                <a:gd name="T65" fmla="*/ 11288 h 11400"/>
                <a:gd name="T66" fmla="*/ 952 w 12169"/>
                <a:gd name="T67" fmla="*/ 10895 h 11400"/>
                <a:gd name="T68" fmla="*/ 943 w 12169"/>
                <a:gd name="T69" fmla="*/ 10308 h 11400"/>
                <a:gd name="T70" fmla="*/ 1391 w 12169"/>
                <a:gd name="T71" fmla="*/ 9557 h 11400"/>
                <a:gd name="T72" fmla="*/ 2140 w 12169"/>
                <a:gd name="T73" fmla="*/ 9209 h 11400"/>
                <a:gd name="T74" fmla="*/ 68 w 12169"/>
                <a:gd name="T75" fmla="*/ 4624 h 11400"/>
                <a:gd name="T76" fmla="*/ 35 w 12169"/>
                <a:gd name="T77" fmla="*/ 3947 h 11400"/>
                <a:gd name="T78" fmla="*/ 405 w 12169"/>
                <a:gd name="T79" fmla="*/ 3350 h 11400"/>
                <a:gd name="T80" fmla="*/ 779 w 12169"/>
                <a:gd name="T81" fmla="*/ 2862 h 11400"/>
                <a:gd name="T82" fmla="*/ 657 w 12169"/>
                <a:gd name="T83" fmla="*/ 2123 h 11400"/>
                <a:gd name="T84" fmla="*/ 981 w 12169"/>
                <a:gd name="T85" fmla="*/ 1491 h 11400"/>
                <a:gd name="T86" fmla="*/ 1614 w 12169"/>
                <a:gd name="T87" fmla="*/ 1167 h 11400"/>
                <a:gd name="T88" fmla="*/ 2353 w 12169"/>
                <a:gd name="T89" fmla="*/ 1289 h 11400"/>
                <a:gd name="T90" fmla="*/ 2811 w 12169"/>
                <a:gd name="T91" fmla="*/ 951 h 11400"/>
                <a:gd name="T92" fmla="*/ 3338 w 12169"/>
                <a:gd name="T93" fmla="*/ 575 h 11400"/>
                <a:gd name="T94" fmla="*/ 4107 w 12169"/>
                <a:gd name="T95" fmla="*/ 575 h 11400"/>
                <a:gd name="T96" fmla="*/ 4648 w 12169"/>
                <a:gd name="T97" fmla="*/ 856 h 11400"/>
                <a:gd name="T98" fmla="*/ 5083 w 12169"/>
                <a:gd name="T99" fmla="*/ 224 h 11400"/>
                <a:gd name="T100" fmla="*/ 5826 w 12169"/>
                <a:gd name="T101" fmla="*/ 0 h 11400"/>
                <a:gd name="T102" fmla="*/ 6548 w 12169"/>
                <a:gd name="T103" fmla="*/ 297 h 11400"/>
                <a:gd name="T104" fmla="*/ 11654 w 12169"/>
                <a:gd name="T105" fmla="*/ 5517 h 11400"/>
                <a:gd name="T106" fmla="*/ 12089 w 12169"/>
                <a:gd name="T107" fmla="*/ 6565 h 11400"/>
                <a:gd name="T108" fmla="*/ 12161 w 12169"/>
                <a:gd name="T109" fmla="*/ 7553 h 11400"/>
                <a:gd name="T110" fmla="*/ 11884 w 12169"/>
                <a:gd name="T111" fmla="*/ 8659 h 11400"/>
                <a:gd name="T112" fmla="*/ 11248 w 12169"/>
                <a:gd name="T113" fmla="*/ 9609 h 11400"/>
                <a:gd name="T114" fmla="*/ 9798 w 12169"/>
                <a:gd name="T115" fmla="*/ 10966 h 11400"/>
                <a:gd name="T116" fmla="*/ 8780 w 12169"/>
                <a:gd name="T117" fmla="*/ 11359 h 1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69" h="11400">
                  <a:moveTo>
                    <a:pt x="1162" y="3583"/>
                  </a:moveTo>
                  <a:lnTo>
                    <a:pt x="1099" y="3584"/>
                  </a:lnTo>
                  <a:lnTo>
                    <a:pt x="976" y="3609"/>
                  </a:lnTo>
                  <a:lnTo>
                    <a:pt x="860" y="3656"/>
                  </a:lnTo>
                  <a:lnTo>
                    <a:pt x="752" y="3727"/>
                  </a:lnTo>
                  <a:lnTo>
                    <a:pt x="703" y="3773"/>
                  </a:lnTo>
                  <a:lnTo>
                    <a:pt x="658" y="3822"/>
                  </a:lnTo>
                  <a:lnTo>
                    <a:pt x="586" y="3930"/>
                  </a:lnTo>
                  <a:lnTo>
                    <a:pt x="539" y="4047"/>
                  </a:lnTo>
                  <a:lnTo>
                    <a:pt x="516" y="4169"/>
                  </a:lnTo>
                  <a:lnTo>
                    <a:pt x="516" y="4294"/>
                  </a:lnTo>
                  <a:lnTo>
                    <a:pt x="539" y="4417"/>
                  </a:lnTo>
                  <a:lnTo>
                    <a:pt x="586" y="4535"/>
                  </a:lnTo>
                  <a:lnTo>
                    <a:pt x="658" y="4643"/>
                  </a:lnTo>
                  <a:lnTo>
                    <a:pt x="703" y="4690"/>
                  </a:lnTo>
                  <a:lnTo>
                    <a:pt x="4928" y="8915"/>
                  </a:lnTo>
                  <a:lnTo>
                    <a:pt x="4951" y="8941"/>
                  </a:lnTo>
                  <a:lnTo>
                    <a:pt x="4985" y="9003"/>
                  </a:lnTo>
                  <a:lnTo>
                    <a:pt x="5001" y="9071"/>
                  </a:lnTo>
                  <a:lnTo>
                    <a:pt x="4998" y="9141"/>
                  </a:lnTo>
                  <a:lnTo>
                    <a:pt x="4990" y="9177"/>
                  </a:lnTo>
                  <a:lnTo>
                    <a:pt x="4975" y="9210"/>
                  </a:lnTo>
                  <a:lnTo>
                    <a:pt x="4936" y="9269"/>
                  </a:lnTo>
                  <a:lnTo>
                    <a:pt x="4882" y="9314"/>
                  </a:lnTo>
                  <a:lnTo>
                    <a:pt x="4818" y="9343"/>
                  </a:lnTo>
                  <a:lnTo>
                    <a:pt x="4782" y="9350"/>
                  </a:lnTo>
                  <a:lnTo>
                    <a:pt x="2212" y="9716"/>
                  </a:lnTo>
                  <a:lnTo>
                    <a:pt x="2170" y="9723"/>
                  </a:lnTo>
                  <a:lnTo>
                    <a:pt x="2088" y="9743"/>
                  </a:lnTo>
                  <a:lnTo>
                    <a:pt x="2009" y="9769"/>
                  </a:lnTo>
                  <a:lnTo>
                    <a:pt x="1934" y="9804"/>
                  </a:lnTo>
                  <a:lnTo>
                    <a:pt x="1862" y="9842"/>
                  </a:lnTo>
                  <a:lnTo>
                    <a:pt x="1794" y="9889"/>
                  </a:lnTo>
                  <a:lnTo>
                    <a:pt x="1731" y="9940"/>
                  </a:lnTo>
                  <a:lnTo>
                    <a:pt x="1673" y="9996"/>
                  </a:lnTo>
                  <a:lnTo>
                    <a:pt x="1620" y="10058"/>
                  </a:lnTo>
                  <a:lnTo>
                    <a:pt x="1571" y="10123"/>
                  </a:lnTo>
                  <a:lnTo>
                    <a:pt x="1529" y="10194"/>
                  </a:lnTo>
                  <a:lnTo>
                    <a:pt x="1493" y="10267"/>
                  </a:lnTo>
                  <a:lnTo>
                    <a:pt x="1464" y="10344"/>
                  </a:lnTo>
                  <a:lnTo>
                    <a:pt x="1441" y="10423"/>
                  </a:lnTo>
                  <a:lnTo>
                    <a:pt x="1427" y="10505"/>
                  </a:lnTo>
                  <a:lnTo>
                    <a:pt x="1418" y="10588"/>
                  </a:lnTo>
                  <a:lnTo>
                    <a:pt x="1418" y="10632"/>
                  </a:lnTo>
                  <a:lnTo>
                    <a:pt x="1420" y="10657"/>
                  </a:lnTo>
                  <a:lnTo>
                    <a:pt x="1430" y="10708"/>
                  </a:lnTo>
                  <a:lnTo>
                    <a:pt x="1449" y="10754"/>
                  </a:lnTo>
                  <a:lnTo>
                    <a:pt x="1476" y="10794"/>
                  </a:lnTo>
                  <a:lnTo>
                    <a:pt x="1511" y="10830"/>
                  </a:lnTo>
                  <a:lnTo>
                    <a:pt x="1552" y="10858"/>
                  </a:lnTo>
                  <a:lnTo>
                    <a:pt x="1598" y="10876"/>
                  </a:lnTo>
                  <a:lnTo>
                    <a:pt x="1647" y="10886"/>
                  </a:lnTo>
                  <a:lnTo>
                    <a:pt x="1675" y="10888"/>
                  </a:lnTo>
                  <a:lnTo>
                    <a:pt x="8294" y="10888"/>
                  </a:lnTo>
                  <a:lnTo>
                    <a:pt x="8410" y="10886"/>
                  </a:lnTo>
                  <a:lnTo>
                    <a:pt x="8636" y="10863"/>
                  </a:lnTo>
                  <a:lnTo>
                    <a:pt x="8857" y="10820"/>
                  </a:lnTo>
                  <a:lnTo>
                    <a:pt x="9072" y="10755"/>
                  </a:lnTo>
                  <a:lnTo>
                    <a:pt x="9279" y="10669"/>
                  </a:lnTo>
                  <a:lnTo>
                    <a:pt x="9477" y="10564"/>
                  </a:lnTo>
                  <a:lnTo>
                    <a:pt x="9664" y="10437"/>
                  </a:lnTo>
                  <a:lnTo>
                    <a:pt x="9841" y="10293"/>
                  </a:lnTo>
                  <a:lnTo>
                    <a:pt x="9923" y="10212"/>
                  </a:lnTo>
                  <a:lnTo>
                    <a:pt x="10829" y="9308"/>
                  </a:lnTo>
                  <a:lnTo>
                    <a:pt x="10878" y="9258"/>
                  </a:lnTo>
                  <a:lnTo>
                    <a:pt x="10973" y="9153"/>
                  </a:lnTo>
                  <a:lnTo>
                    <a:pt x="11062" y="9045"/>
                  </a:lnTo>
                  <a:lnTo>
                    <a:pt x="11144" y="8932"/>
                  </a:lnTo>
                  <a:lnTo>
                    <a:pt x="11222" y="8817"/>
                  </a:lnTo>
                  <a:lnTo>
                    <a:pt x="11292" y="8699"/>
                  </a:lnTo>
                  <a:lnTo>
                    <a:pt x="11359" y="8577"/>
                  </a:lnTo>
                  <a:lnTo>
                    <a:pt x="11416" y="8453"/>
                  </a:lnTo>
                  <a:lnTo>
                    <a:pt x="11470" y="8325"/>
                  </a:lnTo>
                  <a:lnTo>
                    <a:pt x="11516" y="8195"/>
                  </a:lnTo>
                  <a:lnTo>
                    <a:pt x="11556" y="8063"/>
                  </a:lnTo>
                  <a:lnTo>
                    <a:pt x="11589" y="7929"/>
                  </a:lnTo>
                  <a:lnTo>
                    <a:pt x="11616" y="7793"/>
                  </a:lnTo>
                  <a:lnTo>
                    <a:pt x="11637" y="7655"/>
                  </a:lnTo>
                  <a:lnTo>
                    <a:pt x="11651" y="7515"/>
                  </a:lnTo>
                  <a:lnTo>
                    <a:pt x="11658" y="7374"/>
                  </a:lnTo>
                  <a:lnTo>
                    <a:pt x="11658" y="7304"/>
                  </a:lnTo>
                  <a:lnTo>
                    <a:pt x="11658" y="7233"/>
                  </a:lnTo>
                  <a:lnTo>
                    <a:pt x="11651" y="7092"/>
                  </a:lnTo>
                  <a:lnTo>
                    <a:pt x="11637" y="6952"/>
                  </a:lnTo>
                  <a:lnTo>
                    <a:pt x="11616" y="6816"/>
                  </a:lnTo>
                  <a:lnTo>
                    <a:pt x="11589" y="6679"/>
                  </a:lnTo>
                  <a:lnTo>
                    <a:pt x="11556" y="6545"/>
                  </a:lnTo>
                  <a:lnTo>
                    <a:pt x="11516" y="6412"/>
                  </a:lnTo>
                  <a:lnTo>
                    <a:pt x="11470" y="6283"/>
                  </a:lnTo>
                  <a:lnTo>
                    <a:pt x="11416" y="6155"/>
                  </a:lnTo>
                  <a:lnTo>
                    <a:pt x="11359" y="6031"/>
                  </a:lnTo>
                  <a:lnTo>
                    <a:pt x="11292" y="5909"/>
                  </a:lnTo>
                  <a:lnTo>
                    <a:pt x="11222" y="5790"/>
                  </a:lnTo>
                  <a:lnTo>
                    <a:pt x="11144" y="5675"/>
                  </a:lnTo>
                  <a:lnTo>
                    <a:pt x="11062" y="5563"/>
                  </a:lnTo>
                  <a:lnTo>
                    <a:pt x="10973" y="5455"/>
                  </a:lnTo>
                  <a:lnTo>
                    <a:pt x="10878" y="5350"/>
                  </a:lnTo>
                  <a:lnTo>
                    <a:pt x="10829" y="5299"/>
                  </a:lnTo>
                  <a:lnTo>
                    <a:pt x="6229" y="702"/>
                  </a:lnTo>
                  <a:lnTo>
                    <a:pt x="6180" y="656"/>
                  </a:lnTo>
                  <a:lnTo>
                    <a:pt x="6072" y="585"/>
                  </a:lnTo>
                  <a:lnTo>
                    <a:pt x="5956" y="538"/>
                  </a:lnTo>
                  <a:lnTo>
                    <a:pt x="5833" y="513"/>
                  </a:lnTo>
                  <a:lnTo>
                    <a:pt x="5708" y="513"/>
                  </a:lnTo>
                  <a:lnTo>
                    <a:pt x="5586" y="538"/>
                  </a:lnTo>
                  <a:lnTo>
                    <a:pt x="5468" y="585"/>
                  </a:lnTo>
                  <a:lnTo>
                    <a:pt x="5360" y="656"/>
                  </a:lnTo>
                  <a:lnTo>
                    <a:pt x="5312" y="702"/>
                  </a:lnTo>
                  <a:lnTo>
                    <a:pt x="5266" y="751"/>
                  </a:lnTo>
                  <a:lnTo>
                    <a:pt x="5196" y="859"/>
                  </a:lnTo>
                  <a:lnTo>
                    <a:pt x="5148" y="975"/>
                  </a:lnTo>
                  <a:lnTo>
                    <a:pt x="5124" y="1098"/>
                  </a:lnTo>
                  <a:lnTo>
                    <a:pt x="5124" y="1223"/>
                  </a:lnTo>
                  <a:lnTo>
                    <a:pt x="5148" y="1345"/>
                  </a:lnTo>
                  <a:lnTo>
                    <a:pt x="5196" y="1463"/>
                  </a:lnTo>
                  <a:lnTo>
                    <a:pt x="5266" y="1571"/>
                  </a:lnTo>
                  <a:lnTo>
                    <a:pt x="5312" y="1619"/>
                  </a:lnTo>
                  <a:lnTo>
                    <a:pt x="7743" y="4051"/>
                  </a:lnTo>
                  <a:lnTo>
                    <a:pt x="7762" y="4071"/>
                  </a:lnTo>
                  <a:lnTo>
                    <a:pt x="7789" y="4113"/>
                  </a:lnTo>
                  <a:lnTo>
                    <a:pt x="7808" y="4159"/>
                  </a:lnTo>
                  <a:lnTo>
                    <a:pt x="7818" y="4208"/>
                  </a:lnTo>
                  <a:lnTo>
                    <a:pt x="7818" y="4232"/>
                  </a:lnTo>
                  <a:lnTo>
                    <a:pt x="7818" y="4257"/>
                  </a:lnTo>
                  <a:lnTo>
                    <a:pt x="7808" y="4306"/>
                  </a:lnTo>
                  <a:lnTo>
                    <a:pt x="7789" y="4352"/>
                  </a:lnTo>
                  <a:lnTo>
                    <a:pt x="7762" y="4395"/>
                  </a:lnTo>
                  <a:lnTo>
                    <a:pt x="7743" y="4414"/>
                  </a:lnTo>
                  <a:lnTo>
                    <a:pt x="7724" y="4431"/>
                  </a:lnTo>
                  <a:lnTo>
                    <a:pt x="7682" y="4460"/>
                  </a:lnTo>
                  <a:lnTo>
                    <a:pt x="7635" y="4479"/>
                  </a:lnTo>
                  <a:lnTo>
                    <a:pt x="7587" y="4487"/>
                  </a:lnTo>
                  <a:lnTo>
                    <a:pt x="7538" y="4487"/>
                  </a:lnTo>
                  <a:lnTo>
                    <a:pt x="7489" y="4479"/>
                  </a:lnTo>
                  <a:lnTo>
                    <a:pt x="7443" y="4460"/>
                  </a:lnTo>
                  <a:lnTo>
                    <a:pt x="7400" y="4431"/>
                  </a:lnTo>
                  <a:lnTo>
                    <a:pt x="7381" y="4414"/>
                  </a:lnTo>
                  <a:lnTo>
                    <a:pt x="4182" y="1214"/>
                  </a:lnTo>
                  <a:lnTo>
                    <a:pt x="4159" y="1191"/>
                  </a:lnTo>
                  <a:lnTo>
                    <a:pt x="4108" y="1151"/>
                  </a:lnTo>
                  <a:lnTo>
                    <a:pt x="4028" y="1101"/>
                  </a:lnTo>
                  <a:lnTo>
                    <a:pt x="3910" y="1054"/>
                  </a:lnTo>
                  <a:lnTo>
                    <a:pt x="3786" y="1031"/>
                  </a:lnTo>
                  <a:lnTo>
                    <a:pt x="3659" y="1031"/>
                  </a:lnTo>
                  <a:lnTo>
                    <a:pt x="3535" y="1054"/>
                  </a:lnTo>
                  <a:lnTo>
                    <a:pt x="3419" y="1101"/>
                  </a:lnTo>
                  <a:lnTo>
                    <a:pt x="3336" y="1151"/>
                  </a:lnTo>
                  <a:lnTo>
                    <a:pt x="3288" y="1191"/>
                  </a:lnTo>
                  <a:lnTo>
                    <a:pt x="3263" y="1214"/>
                  </a:lnTo>
                  <a:lnTo>
                    <a:pt x="3218" y="1263"/>
                  </a:lnTo>
                  <a:lnTo>
                    <a:pt x="3146" y="1370"/>
                  </a:lnTo>
                  <a:lnTo>
                    <a:pt x="3099" y="1488"/>
                  </a:lnTo>
                  <a:lnTo>
                    <a:pt x="3076" y="1610"/>
                  </a:lnTo>
                  <a:lnTo>
                    <a:pt x="3076" y="1736"/>
                  </a:lnTo>
                  <a:lnTo>
                    <a:pt x="3099" y="1858"/>
                  </a:lnTo>
                  <a:lnTo>
                    <a:pt x="3146" y="1976"/>
                  </a:lnTo>
                  <a:lnTo>
                    <a:pt x="3218" y="2083"/>
                  </a:lnTo>
                  <a:lnTo>
                    <a:pt x="3263" y="2132"/>
                  </a:lnTo>
                  <a:lnTo>
                    <a:pt x="6464" y="5331"/>
                  </a:lnTo>
                  <a:lnTo>
                    <a:pt x="6481" y="5351"/>
                  </a:lnTo>
                  <a:lnTo>
                    <a:pt x="6510" y="5393"/>
                  </a:lnTo>
                  <a:lnTo>
                    <a:pt x="6528" y="5441"/>
                  </a:lnTo>
                  <a:lnTo>
                    <a:pt x="6538" y="5488"/>
                  </a:lnTo>
                  <a:lnTo>
                    <a:pt x="6538" y="5513"/>
                  </a:lnTo>
                  <a:lnTo>
                    <a:pt x="6538" y="5537"/>
                  </a:lnTo>
                  <a:lnTo>
                    <a:pt x="6528" y="5586"/>
                  </a:lnTo>
                  <a:lnTo>
                    <a:pt x="6509" y="5632"/>
                  </a:lnTo>
                  <a:lnTo>
                    <a:pt x="6481" y="5675"/>
                  </a:lnTo>
                  <a:lnTo>
                    <a:pt x="6464" y="5694"/>
                  </a:lnTo>
                  <a:lnTo>
                    <a:pt x="6444" y="5713"/>
                  </a:lnTo>
                  <a:lnTo>
                    <a:pt x="6402" y="5740"/>
                  </a:lnTo>
                  <a:lnTo>
                    <a:pt x="6356" y="5759"/>
                  </a:lnTo>
                  <a:lnTo>
                    <a:pt x="6307" y="5769"/>
                  </a:lnTo>
                  <a:lnTo>
                    <a:pt x="6258" y="5769"/>
                  </a:lnTo>
                  <a:lnTo>
                    <a:pt x="6209" y="5759"/>
                  </a:lnTo>
                  <a:lnTo>
                    <a:pt x="6163" y="5740"/>
                  </a:lnTo>
                  <a:lnTo>
                    <a:pt x="6120" y="5713"/>
                  </a:lnTo>
                  <a:lnTo>
                    <a:pt x="6101" y="5694"/>
                  </a:lnTo>
                  <a:lnTo>
                    <a:pt x="2261" y="1855"/>
                  </a:lnTo>
                  <a:lnTo>
                    <a:pt x="2213" y="1809"/>
                  </a:lnTo>
                  <a:lnTo>
                    <a:pt x="2105" y="1738"/>
                  </a:lnTo>
                  <a:lnTo>
                    <a:pt x="1987" y="1691"/>
                  </a:lnTo>
                  <a:lnTo>
                    <a:pt x="1865" y="1666"/>
                  </a:lnTo>
                  <a:lnTo>
                    <a:pt x="1740" y="1666"/>
                  </a:lnTo>
                  <a:lnTo>
                    <a:pt x="1617" y="1691"/>
                  </a:lnTo>
                  <a:lnTo>
                    <a:pt x="1500" y="1738"/>
                  </a:lnTo>
                  <a:lnTo>
                    <a:pt x="1392" y="1809"/>
                  </a:lnTo>
                  <a:lnTo>
                    <a:pt x="1344" y="1855"/>
                  </a:lnTo>
                  <a:lnTo>
                    <a:pt x="1297" y="1903"/>
                  </a:lnTo>
                  <a:lnTo>
                    <a:pt x="1227" y="2011"/>
                  </a:lnTo>
                  <a:lnTo>
                    <a:pt x="1179" y="2129"/>
                  </a:lnTo>
                  <a:lnTo>
                    <a:pt x="1156" y="2251"/>
                  </a:lnTo>
                  <a:lnTo>
                    <a:pt x="1156" y="2376"/>
                  </a:lnTo>
                  <a:lnTo>
                    <a:pt x="1179" y="2499"/>
                  </a:lnTo>
                  <a:lnTo>
                    <a:pt x="1227" y="2615"/>
                  </a:lnTo>
                  <a:lnTo>
                    <a:pt x="1297" y="2723"/>
                  </a:lnTo>
                  <a:lnTo>
                    <a:pt x="1344" y="2772"/>
                  </a:lnTo>
                  <a:lnTo>
                    <a:pt x="5184" y="6613"/>
                  </a:lnTo>
                  <a:lnTo>
                    <a:pt x="5201" y="6631"/>
                  </a:lnTo>
                  <a:lnTo>
                    <a:pt x="5230" y="6675"/>
                  </a:lnTo>
                  <a:lnTo>
                    <a:pt x="5249" y="6721"/>
                  </a:lnTo>
                  <a:lnTo>
                    <a:pt x="5257" y="6770"/>
                  </a:lnTo>
                  <a:lnTo>
                    <a:pt x="5259" y="6794"/>
                  </a:lnTo>
                  <a:lnTo>
                    <a:pt x="5257" y="6819"/>
                  </a:lnTo>
                  <a:lnTo>
                    <a:pt x="5247" y="6866"/>
                  </a:lnTo>
                  <a:lnTo>
                    <a:pt x="5229" y="6912"/>
                  </a:lnTo>
                  <a:lnTo>
                    <a:pt x="5201" y="6955"/>
                  </a:lnTo>
                  <a:lnTo>
                    <a:pt x="5184" y="6974"/>
                  </a:lnTo>
                  <a:lnTo>
                    <a:pt x="5164" y="6993"/>
                  </a:lnTo>
                  <a:lnTo>
                    <a:pt x="5122" y="7020"/>
                  </a:lnTo>
                  <a:lnTo>
                    <a:pt x="5076" y="7039"/>
                  </a:lnTo>
                  <a:lnTo>
                    <a:pt x="5027" y="7049"/>
                  </a:lnTo>
                  <a:lnTo>
                    <a:pt x="4978" y="7049"/>
                  </a:lnTo>
                  <a:lnTo>
                    <a:pt x="4929" y="7039"/>
                  </a:lnTo>
                  <a:lnTo>
                    <a:pt x="4883" y="7020"/>
                  </a:lnTo>
                  <a:lnTo>
                    <a:pt x="4841" y="6993"/>
                  </a:lnTo>
                  <a:lnTo>
                    <a:pt x="4821" y="6974"/>
                  </a:lnTo>
                  <a:lnTo>
                    <a:pt x="1621" y="3775"/>
                  </a:lnTo>
                  <a:lnTo>
                    <a:pt x="1572" y="3728"/>
                  </a:lnTo>
                  <a:lnTo>
                    <a:pt x="1464" y="3656"/>
                  </a:lnTo>
                  <a:lnTo>
                    <a:pt x="1346" y="3609"/>
                  </a:lnTo>
                  <a:lnTo>
                    <a:pt x="1224" y="3584"/>
                  </a:lnTo>
                  <a:lnTo>
                    <a:pt x="1162" y="3583"/>
                  </a:lnTo>
                  <a:close/>
                  <a:moveTo>
                    <a:pt x="8293" y="11400"/>
                  </a:moveTo>
                  <a:lnTo>
                    <a:pt x="1673" y="11400"/>
                  </a:lnTo>
                  <a:lnTo>
                    <a:pt x="1634" y="11399"/>
                  </a:lnTo>
                  <a:lnTo>
                    <a:pt x="1557" y="11392"/>
                  </a:lnTo>
                  <a:lnTo>
                    <a:pt x="1482" y="11376"/>
                  </a:lnTo>
                  <a:lnTo>
                    <a:pt x="1410" y="11353"/>
                  </a:lnTo>
                  <a:lnTo>
                    <a:pt x="1341" y="11324"/>
                  </a:lnTo>
                  <a:lnTo>
                    <a:pt x="1276" y="11288"/>
                  </a:lnTo>
                  <a:lnTo>
                    <a:pt x="1214" y="11248"/>
                  </a:lnTo>
                  <a:lnTo>
                    <a:pt x="1158" y="11200"/>
                  </a:lnTo>
                  <a:lnTo>
                    <a:pt x="1106" y="11148"/>
                  </a:lnTo>
                  <a:lnTo>
                    <a:pt x="1058" y="11091"/>
                  </a:lnTo>
                  <a:lnTo>
                    <a:pt x="1017" y="11030"/>
                  </a:lnTo>
                  <a:lnTo>
                    <a:pt x="981" y="10964"/>
                  </a:lnTo>
                  <a:lnTo>
                    <a:pt x="952" y="10895"/>
                  </a:lnTo>
                  <a:lnTo>
                    <a:pt x="930" y="10823"/>
                  </a:lnTo>
                  <a:lnTo>
                    <a:pt x="914" y="10748"/>
                  </a:lnTo>
                  <a:lnTo>
                    <a:pt x="906" y="10672"/>
                  </a:lnTo>
                  <a:lnTo>
                    <a:pt x="906" y="10632"/>
                  </a:lnTo>
                  <a:lnTo>
                    <a:pt x="907" y="10565"/>
                  </a:lnTo>
                  <a:lnTo>
                    <a:pt x="919" y="10434"/>
                  </a:lnTo>
                  <a:lnTo>
                    <a:pt x="943" y="10308"/>
                  </a:lnTo>
                  <a:lnTo>
                    <a:pt x="978" y="10184"/>
                  </a:lnTo>
                  <a:lnTo>
                    <a:pt x="1024" y="10064"/>
                  </a:lnTo>
                  <a:lnTo>
                    <a:pt x="1079" y="9950"/>
                  </a:lnTo>
                  <a:lnTo>
                    <a:pt x="1143" y="9842"/>
                  </a:lnTo>
                  <a:lnTo>
                    <a:pt x="1218" y="9740"/>
                  </a:lnTo>
                  <a:lnTo>
                    <a:pt x="1300" y="9645"/>
                  </a:lnTo>
                  <a:lnTo>
                    <a:pt x="1391" y="9557"/>
                  </a:lnTo>
                  <a:lnTo>
                    <a:pt x="1489" y="9477"/>
                  </a:lnTo>
                  <a:lnTo>
                    <a:pt x="1594" y="9406"/>
                  </a:lnTo>
                  <a:lnTo>
                    <a:pt x="1706" y="9344"/>
                  </a:lnTo>
                  <a:lnTo>
                    <a:pt x="1823" y="9292"/>
                  </a:lnTo>
                  <a:lnTo>
                    <a:pt x="1945" y="9251"/>
                  </a:lnTo>
                  <a:lnTo>
                    <a:pt x="2074" y="9220"/>
                  </a:lnTo>
                  <a:lnTo>
                    <a:pt x="2140" y="9209"/>
                  </a:lnTo>
                  <a:lnTo>
                    <a:pt x="4202" y="8915"/>
                  </a:lnTo>
                  <a:lnTo>
                    <a:pt x="340" y="5053"/>
                  </a:lnTo>
                  <a:lnTo>
                    <a:pt x="300" y="5011"/>
                  </a:lnTo>
                  <a:lnTo>
                    <a:pt x="228" y="4922"/>
                  </a:lnTo>
                  <a:lnTo>
                    <a:pt x="164" y="4829"/>
                  </a:lnTo>
                  <a:lnTo>
                    <a:pt x="111" y="4728"/>
                  </a:lnTo>
                  <a:lnTo>
                    <a:pt x="68" y="4624"/>
                  </a:lnTo>
                  <a:lnTo>
                    <a:pt x="35" y="4516"/>
                  </a:lnTo>
                  <a:lnTo>
                    <a:pt x="12" y="4404"/>
                  </a:lnTo>
                  <a:lnTo>
                    <a:pt x="1" y="4290"/>
                  </a:lnTo>
                  <a:lnTo>
                    <a:pt x="0" y="4231"/>
                  </a:lnTo>
                  <a:lnTo>
                    <a:pt x="1" y="4173"/>
                  </a:lnTo>
                  <a:lnTo>
                    <a:pt x="12" y="4060"/>
                  </a:lnTo>
                  <a:lnTo>
                    <a:pt x="35" y="3947"/>
                  </a:lnTo>
                  <a:lnTo>
                    <a:pt x="68" y="3839"/>
                  </a:lnTo>
                  <a:lnTo>
                    <a:pt x="111" y="3736"/>
                  </a:lnTo>
                  <a:lnTo>
                    <a:pt x="164" y="3635"/>
                  </a:lnTo>
                  <a:lnTo>
                    <a:pt x="228" y="3541"/>
                  </a:lnTo>
                  <a:lnTo>
                    <a:pt x="301" y="3452"/>
                  </a:lnTo>
                  <a:lnTo>
                    <a:pt x="341" y="3410"/>
                  </a:lnTo>
                  <a:lnTo>
                    <a:pt x="405" y="3350"/>
                  </a:lnTo>
                  <a:lnTo>
                    <a:pt x="544" y="3248"/>
                  </a:lnTo>
                  <a:lnTo>
                    <a:pt x="696" y="3167"/>
                  </a:lnTo>
                  <a:lnTo>
                    <a:pt x="857" y="3109"/>
                  </a:lnTo>
                  <a:lnTo>
                    <a:pt x="942" y="3092"/>
                  </a:lnTo>
                  <a:lnTo>
                    <a:pt x="904" y="3049"/>
                  </a:lnTo>
                  <a:lnTo>
                    <a:pt x="837" y="2957"/>
                  </a:lnTo>
                  <a:lnTo>
                    <a:pt x="779" y="2862"/>
                  </a:lnTo>
                  <a:lnTo>
                    <a:pt x="732" y="2762"/>
                  </a:lnTo>
                  <a:lnTo>
                    <a:pt x="694" y="2660"/>
                  </a:lnTo>
                  <a:lnTo>
                    <a:pt x="667" y="2553"/>
                  </a:lnTo>
                  <a:lnTo>
                    <a:pt x="648" y="2447"/>
                  </a:lnTo>
                  <a:lnTo>
                    <a:pt x="641" y="2339"/>
                  </a:lnTo>
                  <a:lnTo>
                    <a:pt x="644" y="2231"/>
                  </a:lnTo>
                  <a:lnTo>
                    <a:pt x="657" y="2123"/>
                  </a:lnTo>
                  <a:lnTo>
                    <a:pt x="678" y="2018"/>
                  </a:lnTo>
                  <a:lnTo>
                    <a:pt x="711" y="1913"/>
                  </a:lnTo>
                  <a:lnTo>
                    <a:pt x="753" y="1812"/>
                  </a:lnTo>
                  <a:lnTo>
                    <a:pt x="806" y="1714"/>
                  </a:lnTo>
                  <a:lnTo>
                    <a:pt x="868" y="1620"/>
                  </a:lnTo>
                  <a:lnTo>
                    <a:pt x="940" y="1533"/>
                  </a:lnTo>
                  <a:lnTo>
                    <a:pt x="981" y="1491"/>
                  </a:lnTo>
                  <a:lnTo>
                    <a:pt x="1022" y="1450"/>
                  </a:lnTo>
                  <a:lnTo>
                    <a:pt x="1110" y="1378"/>
                  </a:lnTo>
                  <a:lnTo>
                    <a:pt x="1204" y="1315"/>
                  </a:lnTo>
                  <a:lnTo>
                    <a:pt x="1302" y="1263"/>
                  </a:lnTo>
                  <a:lnTo>
                    <a:pt x="1404" y="1222"/>
                  </a:lnTo>
                  <a:lnTo>
                    <a:pt x="1508" y="1188"/>
                  </a:lnTo>
                  <a:lnTo>
                    <a:pt x="1614" y="1167"/>
                  </a:lnTo>
                  <a:lnTo>
                    <a:pt x="1722" y="1154"/>
                  </a:lnTo>
                  <a:lnTo>
                    <a:pt x="1830" y="1151"/>
                  </a:lnTo>
                  <a:lnTo>
                    <a:pt x="1938" y="1160"/>
                  </a:lnTo>
                  <a:lnTo>
                    <a:pt x="2045" y="1177"/>
                  </a:lnTo>
                  <a:lnTo>
                    <a:pt x="2150" y="1204"/>
                  </a:lnTo>
                  <a:lnTo>
                    <a:pt x="2254" y="1242"/>
                  </a:lnTo>
                  <a:lnTo>
                    <a:pt x="2353" y="1289"/>
                  </a:lnTo>
                  <a:lnTo>
                    <a:pt x="2448" y="1347"/>
                  </a:lnTo>
                  <a:lnTo>
                    <a:pt x="2539" y="1414"/>
                  </a:lnTo>
                  <a:lnTo>
                    <a:pt x="2582" y="1452"/>
                  </a:lnTo>
                  <a:lnTo>
                    <a:pt x="2599" y="1370"/>
                  </a:lnTo>
                  <a:lnTo>
                    <a:pt x="2655" y="1210"/>
                  </a:lnTo>
                  <a:lnTo>
                    <a:pt x="2735" y="1057"/>
                  </a:lnTo>
                  <a:lnTo>
                    <a:pt x="2811" y="951"/>
                  </a:lnTo>
                  <a:lnTo>
                    <a:pt x="2870" y="883"/>
                  </a:lnTo>
                  <a:lnTo>
                    <a:pt x="2902" y="851"/>
                  </a:lnTo>
                  <a:lnTo>
                    <a:pt x="2943" y="810"/>
                  </a:lnTo>
                  <a:lnTo>
                    <a:pt x="3036" y="735"/>
                  </a:lnTo>
                  <a:lnTo>
                    <a:pt x="3132" y="671"/>
                  </a:lnTo>
                  <a:lnTo>
                    <a:pt x="3233" y="618"/>
                  </a:lnTo>
                  <a:lnTo>
                    <a:pt x="3338" y="575"/>
                  </a:lnTo>
                  <a:lnTo>
                    <a:pt x="3446" y="543"/>
                  </a:lnTo>
                  <a:lnTo>
                    <a:pt x="3555" y="523"/>
                  </a:lnTo>
                  <a:lnTo>
                    <a:pt x="3666" y="512"/>
                  </a:lnTo>
                  <a:lnTo>
                    <a:pt x="3777" y="512"/>
                  </a:lnTo>
                  <a:lnTo>
                    <a:pt x="3889" y="523"/>
                  </a:lnTo>
                  <a:lnTo>
                    <a:pt x="3999" y="543"/>
                  </a:lnTo>
                  <a:lnTo>
                    <a:pt x="4107" y="575"/>
                  </a:lnTo>
                  <a:lnTo>
                    <a:pt x="4211" y="618"/>
                  </a:lnTo>
                  <a:lnTo>
                    <a:pt x="4313" y="671"/>
                  </a:lnTo>
                  <a:lnTo>
                    <a:pt x="4409" y="735"/>
                  </a:lnTo>
                  <a:lnTo>
                    <a:pt x="4500" y="810"/>
                  </a:lnTo>
                  <a:lnTo>
                    <a:pt x="4543" y="851"/>
                  </a:lnTo>
                  <a:lnTo>
                    <a:pt x="4631" y="938"/>
                  </a:lnTo>
                  <a:lnTo>
                    <a:pt x="4648" y="856"/>
                  </a:lnTo>
                  <a:lnTo>
                    <a:pt x="4704" y="697"/>
                  </a:lnTo>
                  <a:lnTo>
                    <a:pt x="4784" y="545"/>
                  </a:lnTo>
                  <a:lnTo>
                    <a:pt x="4860" y="438"/>
                  </a:lnTo>
                  <a:lnTo>
                    <a:pt x="4918" y="371"/>
                  </a:lnTo>
                  <a:lnTo>
                    <a:pt x="4949" y="339"/>
                  </a:lnTo>
                  <a:lnTo>
                    <a:pt x="4992" y="297"/>
                  </a:lnTo>
                  <a:lnTo>
                    <a:pt x="5083" y="224"/>
                  </a:lnTo>
                  <a:lnTo>
                    <a:pt x="5180" y="159"/>
                  </a:lnTo>
                  <a:lnTo>
                    <a:pt x="5280" y="106"/>
                  </a:lnTo>
                  <a:lnTo>
                    <a:pt x="5386" y="64"/>
                  </a:lnTo>
                  <a:lnTo>
                    <a:pt x="5494" y="32"/>
                  </a:lnTo>
                  <a:lnTo>
                    <a:pt x="5603" y="11"/>
                  </a:lnTo>
                  <a:lnTo>
                    <a:pt x="5714" y="0"/>
                  </a:lnTo>
                  <a:lnTo>
                    <a:pt x="5826" y="0"/>
                  </a:lnTo>
                  <a:lnTo>
                    <a:pt x="5937" y="11"/>
                  </a:lnTo>
                  <a:lnTo>
                    <a:pt x="6047" y="32"/>
                  </a:lnTo>
                  <a:lnTo>
                    <a:pt x="6155" y="64"/>
                  </a:lnTo>
                  <a:lnTo>
                    <a:pt x="6260" y="106"/>
                  </a:lnTo>
                  <a:lnTo>
                    <a:pt x="6360" y="159"/>
                  </a:lnTo>
                  <a:lnTo>
                    <a:pt x="6457" y="224"/>
                  </a:lnTo>
                  <a:lnTo>
                    <a:pt x="6548" y="297"/>
                  </a:lnTo>
                  <a:lnTo>
                    <a:pt x="6591" y="339"/>
                  </a:lnTo>
                  <a:lnTo>
                    <a:pt x="11190" y="4938"/>
                  </a:lnTo>
                  <a:lnTo>
                    <a:pt x="11248" y="4997"/>
                  </a:lnTo>
                  <a:lnTo>
                    <a:pt x="11360" y="5121"/>
                  </a:lnTo>
                  <a:lnTo>
                    <a:pt x="11465" y="5248"/>
                  </a:lnTo>
                  <a:lnTo>
                    <a:pt x="11563" y="5380"/>
                  </a:lnTo>
                  <a:lnTo>
                    <a:pt x="11654" y="5517"/>
                  </a:lnTo>
                  <a:lnTo>
                    <a:pt x="11739" y="5657"/>
                  </a:lnTo>
                  <a:lnTo>
                    <a:pt x="11815" y="5801"/>
                  </a:lnTo>
                  <a:lnTo>
                    <a:pt x="11884" y="5947"/>
                  </a:lnTo>
                  <a:lnTo>
                    <a:pt x="11948" y="6097"/>
                  </a:lnTo>
                  <a:lnTo>
                    <a:pt x="12002" y="6251"/>
                  </a:lnTo>
                  <a:lnTo>
                    <a:pt x="12050" y="6407"/>
                  </a:lnTo>
                  <a:lnTo>
                    <a:pt x="12089" y="6565"/>
                  </a:lnTo>
                  <a:lnTo>
                    <a:pt x="12120" y="6726"/>
                  </a:lnTo>
                  <a:lnTo>
                    <a:pt x="12145" y="6889"/>
                  </a:lnTo>
                  <a:lnTo>
                    <a:pt x="12161" y="7053"/>
                  </a:lnTo>
                  <a:lnTo>
                    <a:pt x="12169" y="7220"/>
                  </a:lnTo>
                  <a:lnTo>
                    <a:pt x="12169" y="7304"/>
                  </a:lnTo>
                  <a:lnTo>
                    <a:pt x="12169" y="7387"/>
                  </a:lnTo>
                  <a:lnTo>
                    <a:pt x="12161" y="7553"/>
                  </a:lnTo>
                  <a:lnTo>
                    <a:pt x="12145" y="7719"/>
                  </a:lnTo>
                  <a:lnTo>
                    <a:pt x="12120" y="7881"/>
                  </a:lnTo>
                  <a:lnTo>
                    <a:pt x="12089" y="8041"/>
                  </a:lnTo>
                  <a:lnTo>
                    <a:pt x="12050" y="8199"/>
                  </a:lnTo>
                  <a:lnTo>
                    <a:pt x="12002" y="8356"/>
                  </a:lnTo>
                  <a:lnTo>
                    <a:pt x="11948" y="8509"/>
                  </a:lnTo>
                  <a:lnTo>
                    <a:pt x="11884" y="8659"/>
                  </a:lnTo>
                  <a:lnTo>
                    <a:pt x="11815" y="8807"/>
                  </a:lnTo>
                  <a:lnTo>
                    <a:pt x="11739" y="8950"/>
                  </a:lnTo>
                  <a:lnTo>
                    <a:pt x="11654" y="9091"/>
                  </a:lnTo>
                  <a:lnTo>
                    <a:pt x="11563" y="9226"/>
                  </a:lnTo>
                  <a:lnTo>
                    <a:pt x="11465" y="9359"/>
                  </a:lnTo>
                  <a:lnTo>
                    <a:pt x="11360" y="9487"/>
                  </a:lnTo>
                  <a:lnTo>
                    <a:pt x="11248" y="9609"/>
                  </a:lnTo>
                  <a:lnTo>
                    <a:pt x="11190" y="9670"/>
                  </a:lnTo>
                  <a:lnTo>
                    <a:pt x="10284" y="10574"/>
                  </a:lnTo>
                  <a:lnTo>
                    <a:pt x="10234" y="10624"/>
                  </a:lnTo>
                  <a:lnTo>
                    <a:pt x="10130" y="10718"/>
                  </a:lnTo>
                  <a:lnTo>
                    <a:pt x="10022" y="10806"/>
                  </a:lnTo>
                  <a:lnTo>
                    <a:pt x="9912" y="10889"/>
                  </a:lnTo>
                  <a:lnTo>
                    <a:pt x="9798" y="10966"/>
                  </a:lnTo>
                  <a:lnTo>
                    <a:pt x="9680" y="11036"/>
                  </a:lnTo>
                  <a:lnTo>
                    <a:pt x="9497" y="11133"/>
                  </a:lnTo>
                  <a:lnTo>
                    <a:pt x="9308" y="11212"/>
                  </a:lnTo>
                  <a:lnTo>
                    <a:pt x="9179" y="11258"/>
                  </a:lnTo>
                  <a:lnTo>
                    <a:pt x="9048" y="11298"/>
                  </a:lnTo>
                  <a:lnTo>
                    <a:pt x="8915" y="11331"/>
                  </a:lnTo>
                  <a:lnTo>
                    <a:pt x="8780" y="11359"/>
                  </a:lnTo>
                  <a:lnTo>
                    <a:pt x="8643" y="11379"/>
                  </a:lnTo>
                  <a:lnTo>
                    <a:pt x="8503" y="11392"/>
                  </a:lnTo>
                  <a:lnTo>
                    <a:pt x="8364" y="11399"/>
                  </a:lnTo>
                  <a:lnTo>
                    <a:pt x="8293" y="11400"/>
                  </a:lnTo>
                  <a:close/>
                </a:path>
              </a:pathLst>
            </a:custGeom>
            <a:solidFill>
              <a:srgbClr val="131112"/>
            </a:solidFill>
            <a:ln w="3175">
              <a:solidFill>
                <a:srgbClr val="54587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932052" y="5308809"/>
            <a:ext cx="374068" cy="354602"/>
            <a:chOff x="2124075" y="3122613"/>
            <a:chExt cx="5216525" cy="4945062"/>
          </a:xfrm>
        </p:grpSpPr>
        <p:sp>
          <p:nvSpPr>
            <p:cNvPr id="87" name="자유형 86"/>
            <p:cNvSpPr/>
            <p:nvPr/>
          </p:nvSpPr>
          <p:spPr>
            <a:xfrm>
              <a:off x="2217209" y="3257093"/>
              <a:ext cx="5015762" cy="4668927"/>
            </a:xfrm>
            <a:custGeom>
              <a:avLst/>
              <a:gdLst>
                <a:gd name="connsiteX0" fmla="*/ 2583391 w 5015762"/>
                <a:gd name="connsiteY0" fmla="*/ 95707 h 4668927"/>
                <a:gd name="connsiteX1" fmla="*/ 2329391 w 5015762"/>
                <a:gd name="connsiteY1" fmla="*/ 591007 h 4668927"/>
                <a:gd name="connsiteX2" fmla="*/ 1846791 w 5015762"/>
                <a:gd name="connsiteY2" fmla="*/ 337007 h 4668927"/>
                <a:gd name="connsiteX3" fmla="*/ 1389591 w 5015762"/>
                <a:gd name="connsiteY3" fmla="*/ 565607 h 4668927"/>
                <a:gd name="connsiteX4" fmla="*/ 1287991 w 5015762"/>
                <a:gd name="connsiteY4" fmla="*/ 908507 h 4668927"/>
                <a:gd name="connsiteX5" fmla="*/ 906991 w 5015762"/>
                <a:gd name="connsiteY5" fmla="*/ 845007 h 4668927"/>
                <a:gd name="connsiteX6" fmla="*/ 564091 w 5015762"/>
                <a:gd name="connsiteY6" fmla="*/ 959307 h 4668927"/>
                <a:gd name="connsiteX7" fmla="*/ 475191 w 5015762"/>
                <a:gd name="connsiteY7" fmla="*/ 1314907 h 4668927"/>
                <a:gd name="connsiteX8" fmla="*/ 513291 w 5015762"/>
                <a:gd name="connsiteY8" fmla="*/ 1670507 h 4668927"/>
                <a:gd name="connsiteX9" fmla="*/ 259291 w 5015762"/>
                <a:gd name="connsiteY9" fmla="*/ 1848307 h 4668927"/>
                <a:gd name="connsiteX10" fmla="*/ 5291 w 5015762"/>
                <a:gd name="connsiteY10" fmla="*/ 2216607 h 4668927"/>
                <a:gd name="connsiteX11" fmla="*/ 132291 w 5015762"/>
                <a:gd name="connsiteY11" fmla="*/ 2559507 h 4668927"/>
                <a:gd name="connsiteX12" fmla="*/ 640291 w 5015762"/>
                <a:gd name="connsiteY12" fmla="*/ 3054807 h 4668927"/>
                <a:gd name="connsiteX13" fmla="*/ 691091 w 5015762"/>
                <a:gd name="connsiteY13" fmla="*/ 3499307 h 4668927"/>
                <a:gd name="connsiteX14" fmla="*/ 665691 w 5015762"/>
                <a:gd name="connsiteY14" fmla="*/ 3854907 h 4668927"/>
                <a:gd name="connsiteX15" fmla="*/ 1173691 w 5015762"/>
                <a:gd name="connsiteY15" fmla="*/ 4540707 h 4668927"/>
                <a:gd name="connsiteX16" fmla="*/ 2024591 w 5015762"/>
                <a:gd name="connsiteY16" fmla="*/ 4667707 h 4668927"/>
                <a:gd name="connsiteX17" fmla="*/ 2557991 w 5015762"/>
                <a:gd name="connsiteY17" fmla="*/ 4604207 h 4668927"/>
                <a:gd name="connsiteX18" fmla="*/ 3243791 w 5015762"/>
                <a:gd name="connsiteY18" fmla="*/ 4591507 h 4668927"/>
                <a:gd name="connsiteX19" fmla="*/ 3700991 w 5015762"/>
                <a:gd name="connsiteY19" fmla="*/ 4464507 h 4668927"/>
                <a:gd name="connsiteX20" fmla="*/ 4450291 w 5015762"/>
                <a:gd name="connsiteY20" fmla="*/ 3778707 h 4668927"/>
                <a:gd name="connsiteX21" fmla="*/ 4970991 w 5015762"/>
                <a:gd name="connsiteY21" fmla="*/ 3016707 h 4668927"/>
                <a:gd name="connsiteX22" fmla="*/ 4983691 w 5015762"/>
                <a:gd name="connsiteY22" fmla="*/ 2445207 h 4668927"/>
                <a:gd name="connsiteX23" fmla="*/ 4932891 w 5015762"/>
                <a:gd name="connsiteY23" fmla="*/ 2064207 h 4668927"/>
                <a:gd name="connsiteX24" fmla="*/ 4729691 w 5015762"/>
                <a:gd name="connsiteY24" fmla="*/ 1721307 h 4668927"/>
                <a:gd name="connsiteX25" fmla="*/ 4323291 w 5015762"/>
                <a:gd name="connsiteY25" fmla="*/ 1340307 h 4668927"/>
                <a:gd name="connsiteX26" fmla="*/ 3650191 w 5015762"/>
                <a:gd name="connsiteY26" fmla="*/ 629107 h 4668927"/>
                <a:gd name="connsiteX27" fmla="*/ 3142191 w 5015762"/>
                <a:gd name="connsiteY27" fmla="*/ 146507 h 4668927"/>
                <a:gd name="connsiteX28" fmla="*/ 2900891 w 5015762"/>
                <a:gd name="connsiteY28" fmla="*/ 19507 h 4668927"/>
                <a:gd name="connsiteX29" fmla="*/ 2735791 w 5015762"/>
                <a:gd name="connsiteY29" fmla="*/ 6807 h 4668927"/>
                <a:gd name="connsiteX30" fmla="*/ 2583391 w 5015762"/>
                <a:gd name="connsiteY30" fmla="*/ 95707 h 466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15762" h="4668927">
                  <a:moveTo>
                    <a:pt x="2583391" y="95707"/>
                  </a:moveTo>
                  <a:cubicBezTo>
                    <a:pt x="2515658" y="193074"/>
                    <a:pt x="2452158" y="550790"/>
                    <a:pt x="2329391" y="591007"/>
                  </a:cubicBezTo>
                  <a:cubicBezTo>
                    <a:pt x="2206624" y="631224"/>
                    <a:pt x="2003424" y="341240"/>
                    <a:pt x="1846791" y="337007"/>
                  </a:cubicBezTo>
                  <a:cubicBezTo>
                    <a:pt x="1690158" y="332774"/>
                    <a:pt x="1482724" y="470357"/>
                    <a:pt x="1389591" y="565607"/>
                  </a:cubicBezTo>
                  <a:cubicBezTo>
                    <a:pt x="1296458" y="660857"/>
                    <a:pt x="1368424" y="861940"/>
                    <a:pt x="1287991" y="908507"/>
                  </a:cubicBezTo>
                  <a:cubicBezTo>
                    <a:pt x="1207558" y="955074"/>
                    <a:pt x="1027641" y="836540"/>
                    <a:pt x="906991" y="845007"/>
                  </a:cubicBezTo>
                  <a:cubicBezTo>
                    <a:pt x="786341" y="853474"/>
                    <a:pt x="636058" y="880990"/>
                    <a:pt x="564091" y="959307"/>
                  </a:cubicBezTo>
                  <a:cubicBezTo>
                    <a:pt x="492124" y="1037624"/>
                    <a:pt x="483658" y="1196374"/>
                    <a:pt x="475191" y="1314907"/>
                  </a:cubicBezTo>
                  <a:cubicBezTo>
                    <a:pt x="466724" y="1433440"/>
                    <a:pt x="549274" y="1581607"/>
                    <a:pt x="513291" y="1670507"/>
                  </a:cubicBezTo>
                  <a:cubicBezTo>
                    <a:pt x="477308" y="1759407"/>
                    <a:pt x="343957" y="1757291"/>
                    <a:pt x="259291" y="1848307"/>
                  </a:cubicBezTo>
                  <a:cubicBezTo>
                    <a:pt x="174625" y="1939323"/>
                    <a:pt x="26458" y="2098074"/>
                    <a:pt x="5291" y="2216607"/>
                  </a:cubicBezTo>
                  <a:cubicBezTo>
                    <a:pt x="-15876" y="2335140"/>
                    <a:pt x="26458" y="2419807"/>
                    <a:pt x="132291" y="2559507"/>
                  </a:cubicBezTo>
                  <a:cubicBezTo>
                    <a:pt x="238124" y="2699207"/>
                    <a:pt x="547158" y="2898174"/>
                    <a:pt x="640291" y="3054807"/>
                  </a:cubicBezTo>
                  <a:cubicBezTo>
                    <a:pt x="733424" y="3211440"/>
                    <a:pt x="686858" y="3365957"/>
                    <a:pt x="691091" y="3499307"/>
                  </a:cubicBezTo>
                  <a:cubicBezTo>
                    <a:pt x="695324" y="3632657"/>
                    <a:pt x="585258" y="3681340"/>
                    <a:pt x="665691" y="3854907"/>
                  </a:cubicBezTo>
                  <a:cubicBezTo>
                    <a:pt x="746124" y="4028474"/>
                    <a:pt x="947208" y="4405240"/>
                    <a:pt x="1173691" y="4540707"/>
                  </a:cubicBezTo>
                  <a:cubicBezTo>
                    <a:pt x="1400174" y="4676174"/>
                    <a:pt x="1793874" y="4657124"/>
                    <a:pt x="2024591" y="4667707"/>
                  </a:cubicBezTo>
                  <a:cubicBezTo>
                    <a:pt x="2255308" y="4678290"/>
                    <a:pt x="2354791" y="4616907"/>
                    <a:pt x="2557991" y="4604207"/>
                  </a:cubicBezTo>
                  <a:cubicBezTo>
                    <a:pt x="2761191" y="4591507"/>
                    <a:pt x="3053291" y="4614790"/>
                    <a:pt x="3243791" y="4591507"/>
                  </a:cubicBezTo>
                  <a:cubicBezTo>
                    <a:pt x="3434291" y="4568224"/>
                    <a:pt x="3499908" y="4599974"/>
                    <a:pt x="3700991" y="4464507"/>
                  </a:cubicBezTo>
                  <a:cubicBezTo>
                    <a:pt x="3902074" y="4329040"/>
                    <a:pt x="4238624" y="4020007"/>
                    <a:pt x="4450291" y="3778707"/>
                  </a:cubicBezTo>
                  <a:cubicBezTo>
                    <a:pt x="4661958" y="3537407"/>
                    <a:pt x="4882091" y="3238957"/>
                    <a:pt x="4970991" y="3016707"/>
                  </a:cubicBezTo>
                  <a:cubicBezTo>
                    <a:pt x="5059891" y="2794457"/>
                    <a:pt x="4990041" y="2603957"/>
                    <a:pt x="4983691" y="2445207"/>
                  </a:cubicBezTo>
                  <a:cubicBezTo>
                    <a:pt x="4977341" y="2286457"/>
                    <a:pt x="4975224" y="2184857"/>
                    <a:pt x="4932891" y="2064207"/>
                  </a:cubicBezTo>
                  <a:cubicBezTo>
                    <a:pt x="4890558" y="1943557"/>
                    <a:pt x="4831291" y="1841957"/>
                    <a:pt x="4729691" y="1721307"/>
                  </a:cubicBezTo>
                  <a:cubicBezTo>
                    <a:pt x="4628091" y="1600657"/>
                    <a:pt x="4503208" y="1522340"/>
                    <a:pt x="4323291" y="1340307"/>
                  </a:cubicBezTo>
                  <a:cubicBezTo>
                    <a:pt x="4143374" y="1158274"/>
                    <a:pt x="3847041" y="828074"/>
                    <a:pt x="3650191" y="629107"/>
                  </a:cubicBezTo>
                  <a:cubicBezTo>
                    <a:pt x="3453341" y="430140"/>
                    <a:pt x="3267074" y="248107"/>
                    <a:pt x="3142191" y="146507"/>
                  </a:cubicBezTo>
                  <a:cubicBezTo>
                    <a:pt x="3017308" y="44907"/>
                    <a:pt x="2968624" y="42790"/>
                    <a:pt x="2900891" y="19507"/>
                  </a:cubicBezTo>
                  <a:cubicBezTo>
                    <a:pt x="2833158" y="-3776"/>
                    <a:pt x="2792941" y="-3776"/>
                    <a:pt x="2735791" y="6807"/>
                  </a:cubicBezTo>
                  <a:cubicBezTo>
                    <a:pt x="2678641" y="17390"/>
                    <a:pt x="2651124" y="-1660"/>
                    <a:pt x="2583391" y="9570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5458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Freeform 9"/>
            <p:cNvSpPr>
              <a:spLocks noEditPoints="1"/>
            </p:cNvSpPr>
            <p:nvPr/>
          </p:nvSpPr>
          <p:spPr bwMode="auto">
            <a:xfrm>
              <a:off x="2124075" y="3122613"/>
              <a:ext cx="5216525" cy="4945062"/>
            </a:xfrm>
            <a:custGeom>
              <a:avLst/>
              <a:gdLst>
                <a:gd name="T0" fmla="*/ 1844 w 9858"/>
                <a:gd name="T1" fmla="*/ 7818 h 9345"/>
                <a:gd name="T2" fmla="*/ 2683 w 9858"/>
                <a:gd name="T3" fmla="*/ 8657 h 9345"/>
                <a:gd name="T4" fmla="*/ 6097 w 9858"/>
                <a:gd name="T5" fmla="*/ 8831 h 9345"/>
                <a:gd name="T6" fmla="*/ 7529 w 9858"/>
                <a:gd name="T7" fmla="*/ 8238 h 9345"/>
                <a:gd name="T8" fmla="*/ 8911 w 9858"/>
                <a:gd name="T9" fmla="*/ 6764 h 9345"/>
                <a:gd name="T10" fmla="*/ 9278 w 9858"/>
                <a:gd name="T11" fmla="*/ 5876 h 9345"/>
                <a:gd name="T12" fmla="*/ 9340 w 9858"/>
                <a:gd name="T13" fmla="*/ 5039 h 9345"/>
                <a:gd name="T14" fmla="*/ 9105 w 9858"/>
                <a:gd name="T15" fmla="*/ 4102 h 9345"/>
                <a:gd name="T16" fmla="*/ 8567 w 9858"/>
                <a:gd name="T17" fmla="*/ 3297 h 9345"/>
                <a:gd name="T18" fmla="*/ 5575 w 9858"/>
                <a:gd name="T19" fmla="*/ 519 h 9345"/>
                <a:gd name="T20" fmla="*/ 5007 w 9858"/>
                <a:gd name="T21" fmla="*/ 749 h 9345"/>
                <a:gd name="T22" fmla="*/ 5007 w 9858"/>
                <a:gd name="T23" fmla="*/ 1570 h 9345"/>
                <a:gd name="T24" fmla="*/ 5251 w 9858"/>
                <a:gd name="T25" fmla="*/ 1922 h 9345"/>
                <a:gd name="T26" fmla="*/ 5114 w 9858"/>
                <a:gd name="T27" fmla="*/ 2150 h 9345"/>
                <a:gd name="T28" fmla="*/ 4814 w 9858"/>
                <a:gd name="T29" fmla="*/ 2104 h 9345"/>
                <a:gd name="T30" fmla="*/ 3406 w 9858"/>
                <a:gd name="T31" fmla="*/ 1177 h 9345"/>
                <a:gd name="T32" fmla="*/ 2945 w 9858"/>
                <a:gd name="T33" fmla="*/ 1735 h 9345"/>
                <a:gd name="T34" fmla="*/ 3896 w 9858"/>
                <a:gd name="T35" fmla="*/ 3021 h 9345"/>
                <a:gd name="T36" fmla="*/ 3960 w 9858"/>
                <a:gd name="T37" fmla="*/ 3276 h 9345"/>
                <a:gd name="T38" fmla="*/ 3740 w 9858"/>
                <a:gd name="T39" fmla="*/ 3459 h 9345"/>
                <a:gd name="T40" fmla="*/ 2338 w 9858"/>
                <a:gd name="T41" fmla="*/ 2190 h 9345"/>
                <a:gd name="T42" fmla="*/ 1517 w 9858"/>
                <a:gd name="T43" fmla="*/ 2190 h 9345"/>
                <a:gd name="T44" fmla="*/ 1305 w 9858"/>
                <a:gd name="T45" fmla="*/ 2880 h 9345"/>
                <a:gd name="T46" fmla="*/ 2680 w 9858"/>
                <a:gd name="T47" fmla="*/ 4410 h 9345"/>
                <a:gd name="T48" fmla="*/ 2615 w 9858"/>
                <a:gd name="T49" fmla="*/ 4664 h 9345"/>
                <a:gd name="T50" fmla="*/ 2316 w 9858"/>
                <a:gd name="T51" fmla="*/ 4710 h 9345"/>
                <a:gd name="T52" fmla="*/ 1347 w 9858"/>
                <a:gd name="T53" fmla="*/ 3869 h 9345"/>
                <a:gd name="T54" fmla="*/ 700 w 9858"/>
                <a:gd name="T55" fmla="*/ 4029 h 9345"/>
                <a:gd name="T56" fmla="*/ 538 w 9858"/>
                <a:gd name="T57" fmla="*/ 4677 h 9345"/>
                <a:gd name="T58" fmla="*/ 2680 w 9858"/>
                <a:gd name="T59" fmla="*/ 6969 h 9345"/>
                <a:gd name="T60" fmla="*/ 2615 w 9858"/>
                <a:gd name="T61" fmla="*/ 7223 h 9345"/>
                <a:gd name="T62" fmla="*/ 2316 w 9858"/>
                <a:gd name="T63" fmla="*/ 7269 h 9345"/>
                <a:gd name="T64" fmla="*/ 3108 w 9858"/>
                <a:gd name="T65" fmla="*/ 9320 h 9345"/>
                <a:gd name="T66" fmla="*/ 1754 w 9858"/>
                <a:gd name="T67" fmla="*/ 8591 h 9345"/>
                <a:gd name="T68" fmla="*/ 1157 w 9858"/>
                <a:gd name="T69" fmla="*/ 7160 h 9345"/>
                <a:gd name="T70" fmla="*/ 106 w 9858"/>
                <a:gd name="T71" fmla="*/ 4976 h 9345"/>
                <a:gd name="T72" fmla="*/ 32 w 9858"/>
                <a:gd name="T73" fmla="*/ 4210 h 9345"/>
                <a:gd name="T74" fmla="*/ 371 w 9858"/>
                <a:gd name="T75" fmla="*/ 3634 h 9345"/>
                <a:gd name="T76" fmla="*/ 919 w 9858"/>
                <a:gd name="T77" fmla="*/ 3351 h 9345"/>
                <a:gd name="T78" fmla="*/ 775 w 9858"/>
                <a:gd name="T79" fmla="*/ 2834 h 9345"/>
                <a:gd name="T80" fmla="*/ 895 w 9858"/>
                <a:gd name="T81" fmla="*/ 2163 h 9345"/>
                <a:gd name="T82" fmla="*/ 1288 w 9858"/>
                <a:gd name="T83" fmla="*/ 1727 h 9345"/>
                <a:gd name="T84" fmla="*/ 2012 w 9858"/>
                <a:gd name="T85" fmla="*/ 1537 h 9345"/>
                <a:gd name="T86" fmla="*/ 2466 w 9858"/>
                <a:gd name="T87" fmla="*/ 1516 h 9345"/>
                <a:gd name="T88" fmla="*/ 2771 w 9858"/>
                <a:gd name="T89" fmla="*/ 978 h 9345"/>
                <a:gd name="T90" fmla="*/ 3403 w 9858"/>
                <a:gd name="T91" fmla="*/ 654 h 9345"/>
                <a:gd name="T92" fmla="*/ 4142 w 9858"/>
                <a:gd name="T93" fmla="*/ 776 h 9345"/>
                <a:gd name="T94" fmla="*/ 4630 w 9858"/>
                <a:gd name="T95" fmla="*/ 402 h 9345"/>
                <a:gd name="T96" fmla="*/ 5235 w 9858"/>
                <a:gd name="T97" fmla="*/ 32 h 9345"/>
                <a:gd name="T98" fmla="*/ 6001 w 9858"/>
                <a:gd name="T99" fmla="*/ 106 h 9345"/>
                <a:gd name="T100" fmla="*/ 9049 w 9858"/>
                <a:gd name="T101" fmla="*/ 3068 h 9345"/>
                <a:gd name="T102" fmla="*/ 9637 w 9858"/>
                <a:gd name="T103" fmla="*/ 4045 h 9345"/>
                <a:gd name="T104" fmla="*/ 9858 w 9858"/>
                <a:gd name="T105" fmla="*/ 5166 h 9345"/>
                <a:gd name="T106" fmla="*/ 9739 w 9858"/>
                <a:gd name="T107" fmla="*/ 6146 h 9345"/>
                <a:gd name="T108" fmla="*/ 9252 w 9858"/>
                <a:gd name="T109" fmla="*/ 7173 h 9345"/>
                <a:gd name="T110" fmla="*/ 7819 w 9858"/>
                <a:gd name="T111" fmla="*/ 8664 h 9345"/>
                <a:gd name="T112" fmla="*/ 6737 w 9858"/>
                <a:gd name="T113" fmla="*/ 9245 h 9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58" h="9345">
                  <a:moveTo>
                    <a:pt x="1666" y="6636"/>
                  </a:moveTo>
                  <a:lnTo>
                    <a:pt x="1666" y="7042"/>
                  </a:lnTo>
                  <a:lnTo>
                    <a:pt x="1668" y="7134"/>
                  </a:lnTo>
                  <a:lnTo>
                    <a:pt x="1687" y="7314"/>
                  </a:lnTo>
                  <a:lnTo>
                    <a:pt x="1723" y="7490"/>
                  </a:lnTo>
                  <a:lnTo>
                    <a:pt x="1776" y="7658"/>
                  </a:lnTo>
                  <a:lnTo>
                    <a:pt x="1844" y="7818"/>
                  </a:lnTo>
                  <a:lnTo>
                    <a:pt x="1926" y="7971"/>
                  </a:lnTo>
                  <a:lnTo>
                    <a:pt x="2024" y="8113"/>
                  </a:lnTo>
                  <a:lnTo>
                    <a:pt x="2133" y="8247"/>
                  </a:lnTo>
                  <a:lnTo>
                    <a:pt x="2254" y="8368"/>
                  </a:lnTo>
                  <a:lnTo>
                    <a:pt x="2386" y="8477"/>
                  </a:lnTo>
                  <a:lnTo>
                    <a:pt x="2530" y="8574"/>
                  </a:lnTo>
                  <a:lnTo>
                    <a:pt x="2683" y="8657"/>
                  </a:lnTo>
                  <a:lnTo>
                    <a:pt x="2843" y="8725"/>
                  </a:lnTo>
                  <a:lnTo>
                    <a:pt x="3011" y="8778"/>
                  </a:lnTo>
                  <a:lnTo>
                    <a:pt x="3186" y="8814"/>
                  </a:lnTo>
                  <a:lnTo>
                    <a:pt x="3367" y="8831"/>
                  </a:lnTo>
                  <a:lnTo>
                    <a:pt x="3459" y="8833"/>
                  </a:lnTo>
                  <a:lnTo>
                    <a:pt x="5982" y="8833"/>
                  </a:lnTo>
                  <a:lnTo>
                    <a:pt x="6097" y="8831"/>
                  </a:lnTo>
                  <a:lnTo>
                    <a:pt x="6325" y="8810"/>
                  </a:lnTo>
                  <a:lnTo>
                    <a:pt x="6545" y="8765"/>
                  </a:lnTo>
                  <a:lnTo>
                    <a:pt x="6761" y="8700"/>
                  </a:lnTo>
                  <a:lnTo>
                    <a:pt x="6967" y="8616"/>
                  </a:lnTo>
                  <a:lnTo>
                    <a:pt x="7166" y="8509"/>
                  </a:lnTo>
                  <a:lnTo>
                    <a:pt x="7353" y="8384"/>
                  </a:lnTo>
                  <a:lnTo>
                    <a:pt x="7529" y="8238"/>
                  </a:lnTo>
                  <a:lnTo>
                    <a:pt x="7612" y="8159"/>
                  </a:lnTo>
                  <a:lnTo>
                    <a:pt x="8516" y="7254"/>
                  </a:lnTo>
                  <a:lnTo>
                    <a:pt x="8567" y="7203"/>
                  </a:lnTo>
                  <a:lnTo>
                    <a:pt x="8662" y="7100"/>
                  </a:lnTo>
                  <a:lnTo>
                    <a:pt x="8750" y="6990"/>
                  </a:lnTo>
                  <a:lnTo>
                    <a:pt x="8833" y="6879"/>
                  </a:lnTo>
                  <a:lnTo>
                    <a:pt x="8911" y="6764"/>
                  </a:lnTo>
                  <a:lnTo>
                    <a:pt x="8982" y="6645"/>
                  </a:lnTo>
                  <a:lnTo>
                    <a:pt x="9046" y="6524"/>
                  </a:lnTo>
                  <a:lnTo>
                    <a:pt x="9105" y="6398"/>
                  </a:lnTo>
                  <a:lnTo>
                    <a:pt x="9159" y="6272"/>
                  </a:lnTo>
                  <a:lnTo>
                    <a:pt x="9205" y="6142"/>
                  </a:lnTo>
                  <a:lnTo>
                    <a:pt x="9245" y="6010"/>
                  </a:lnTo>
                  <a:lnTo>
                    <a:pt x="9278" y="5876"/>
                  </a:lnTo>
                  <a:lnTo>
                    <a:pt x="9305" y="5739"/>
                  </a:lnTo>
                  <a:lnTo>
                    <a:pt x="9326" y="5601"/>
                  </a:lnTo>
                  <a:lnTo>
                    <a:pt x="9340" y="5461"/>
                  </a:lnTo>
                  <a:lnTo>
                    <a:pt x="9346" y="5322"/>
                  </a:lnTo>
                  <a:lnTo>
                    <a:pt x="9347" y="5251"/>
                  </a:lnTo>
                  <a:lnTo>
                    <a:pt x="9346" y="5179"/>
                  </a:lnTo>
                  <a:lnTo>
                    <a:pt x="9340" y="5039"/>
                  </a:lnTo>
                  <a:lnTo>
                    <a:pt x="9326" y="4900"/>
                  </a:lnTo>
                  <a:lnTo>
                    <a:pt x="9305" y="4761"/>
                  </a:lnTo>
                  <a:lnTo>
                    <a:pt x="9278" y="4625"/>
                  </a:lnTo>
                  <a:lnTo>
                    <a:pt x="9245" y="4491"/>
                  </a:lnTo>
                  <a:lnTo>
                    <a:pt x="9205" y="4360"/>
                  </a:lnTo>
                  <a:lnTo>
                    <a:pt x="9159" y="4229"/>
                  </a:lnTo>
                  <a:lnTo>
                    <a:pt x="9105" y="4102"/>
                  </a:lnTo>
                  <a:lnTo>
                    <a:pt x="9046" y="3977"/>
                  </a:lnTo>
                  <a:lnTo>
                    <a:pt x="8982" y="3856"/>
                  </a:lnTo>
                  <a:lnTo>
                    <a:pt x="8911" y="3736"/>
                  </a:lnTo>
                  <a:lnTo>
                    <a:pt x="8833" y="3621"/>
                  </a:lnTo>
                  <a:lnTo>
                    <a:pt x="8750" y="3510"/>
                  </a:lnTo>
                  <a:lnTo>
                    <a:pt x="8662" y="3401"/>
                  </a:lnTo>
                  <a:lnTo>
                    <a:pt x="8567" y="3297"/>
                  </a:lnTo>
                  <a:lnTo>
                    <a:pt x="8516" y="3247"/>
                  </a:lnTo>
                  <a:lnTo>
                    <a:pt x="5971" y="700"/>
                  </a:lnTo>
                  <a:lnTo>
                    <a:pt x="5947" y="679"/>
                  </a:lnTo>
                  <a:lnTo>
                    <a:pt x="5897" y="638"/>
                  </a:lnTo>
                  <a:lnTo>
                    <a:pt x="5816" y="588"/>
                  </a:lnTo>
                  <a:lnTo>
                    <a:pt x="5698" y="542"/>
                  </a:lnTo>
                  <a:lnTo>
                    <a:pt x="5575" y="519"/>
                  </a:lnTo>
                  <a:lnTo>
                    <a:pt x="5448" y="519"/>
                  </a:lnTo>
                  <a:lnTo>
                    <a:pt x="5324" y="542"/>
                  </a:lnTo>
                  <a:lnTo>
                    <a:pt x="5207" y="588"/>
                  </a:lnTo>
                  <a:lnTo>
                    <a:pt x="5125" y="638"/>
                  </a:lnTo>
                  <a:lnTo>
                    <a:pt x="5076" y="679"/>
                  </a:lnTo>
                  <a:lnTo>
                    <a:pt x="5052" y="700"/>
                  </a:lnTo>
                  <a:lnTo>
                    <a:pt x="5007" y="749"/>
                  </a:lnTo>
                  <a:lnTo>
                    <a:pt x="4935" y="857"/>
                  </a:lnTo>
                  <a:lnTo>
                    <a:pt x="4888" y="975"/>
                  </a:lnTo>
                  <a:lnTo>
                    <a:pt x="4865" y="1097"/>
                  </a:lnTo>
                  <a:lnTo>
                    <a:pt x="4865" y="1221"/>
                  </a:lnTo>
                  <a:lnTo>
                    <a:pt x="4888" y="1345"/>
                  </a:lnTo>
                  <a:lnTo>
                    <a:pt x="4935" y="1462"/>
                  </a:lnTo>
                  <a:lnTo>
                    <a:pt x="5007" y="1570"/>
                  </a:lnTo>
                  <a:lnTo>
                    <a:pt x="5052" y="1619"/>
                  </a:lnTo>
                  <a:lnTo>
                    <a:pt x="5176" y="1742"/>
                  </a:lnTo>
                  <a:lnTo>
                    <a:pt x="5194" y="1761"/>
                  </a:lnTo>
                  <a:lnTo>
                    <a:pt x="5222" y="1804"/>
                  </a:lnTo>
                  <a:lnTo>
                    <a:pt x="5240" y="1850"/>
                  </a:lnTo>
                  <a:lnTo>
                    <a:pt x="5249" y="1898"/>
                  </a:lnTo>
                  <a:lnTo>
                    <a:pt x="5251" y="1922"/>
                  </a:lnTo>
                  <a:lnTo>
                    <a:pt x="5249" y="1948"/>
                  </a:lnTo>
                  <a:lnTo>
                    <a:pt x="5240" y="1996"/>
                  </a:lnTo>
                  <a:lnTo>
                    <a:pt x="5222" y="2042"/>
                  </a:lnTo>
                  <a:lnTo>
                    <a:pt x="5193" y="2085"/>
                  </a:lnTo>
                  <a:lnTo>
                    <a:pt x="5176" y="2104"/>
                  </a:lnTo>
                  <a:lnTo>
                    <a:pt x="5157" y="2123"/>
                  </a:lnTo>
                  <a:lnTo>
                    <a:pt x="5114" y="2150"/>
                  </a:lnTo>
                  <a:lnTo>
                    <a:pt x="5068" y="2169"/>
                  </a:lnTo>
                  <a:lnTo>
                    <a:pt x="5019" y="2179"/>
                  </a:lnTo>
                  <a:lnTo>
                    <a:pt x="4970" y="2179"/>
                  </a:lnTo>
                  <a:lnTo>
                    <a:pt x="4922" y="2169"/>
                  </a:lnTo>
                  <a:lnTo>
                    <a:pt x="4876" y="2150"/>
                  </a:lnTo>
                  <a:lnTo>
                    <a:pt x="4833" y="2123"/>
                  </a:lnTo>
                  <a:lnTo>
                    <a:pt x="4814" y="2104"/>
                  </a:lnTo>
                  <a:lnTo>
                    <a:pt x="4051" y="1341"/>
                  </a:lnTo>
                  <a:lnTo>
                    <a:pt x="4002" y="1296"/>
                  </a:lnTo>
                  <a:lnTo>
                    <a:pt x="3894" y="1224"/>
                  </a:lnTo>
                  <a:lnTo>
                    <a:pt x="3776" y="1177"/>
                  </a:lnTo>
                  <a:lnTo>
                    <a:pt x="3654" y="1154"/>
                  </a:lnTo>
                  <a:lnTo>
                    <a:pt x="3528" y="1154"/>
                  </a:lnTo>
                  <a:lnTo>
                    <a:pt x="3406" y="1177"/>
                  </a:lnTo>
                  <a:lnTo>
                    <a:pt x="3289" y="1224"/>
                  </a:lnTo>
                  <a:lnTo>
                    <a:pt x="3181" y="1296"/>
                  </a:lnTo>
                  <a:lnTo>
                    <a:pt x="3132" y="1341"/>
                  </a:lnTo>
                  <a:lnTo>
                    <a:pt x="3088" y="1388"/>
                  </a:lnTo>
                  <a:lnTo>
                    <a:pt x="3017" y="1493"/>
                  </a:lnTo>
                  <a:lnTo>
                    <a:pt x="2970" y="1610"/>
                  </a:lnTo>
                  <a:lnTo>
                    <a:pt x="2945" y="1735"/>
                  </a:lnTo>
                  <a:lnTo>
                    <a:pt x="2942" y="1800"/>
                  </a:lnTo>
                  <a:lnTo>
                    <a:pt x="2945" y="1865"/>
                  </a:lnTo>
                  <a:lnTo>
                    <a:pt x="2970" y="1989"/>
                  </a:lnTo>
                  <a:lnTo>
                    <a:pt x="3017" y="2105"/>
                  </a:lnTo>
                  <a:lnTo>
                    <a:pt x="3088" y="2212"/>
                  </a:lnTo>
                  <a:lnTo>
                    <a:pt x="3132" y="2258"/>
                  </a:lnTo>
                  <a:lnTo>
                    <a:pt x="3896" y="3021"/>
                  </a:lnTo>
                  <a:lnTo>
                    <a:pt x="3914" y="3041"/>
                  </a:lnTo>
                  <a:lnTo>
                    <a:pt x="3942" y="3084"/>
                  </a:lnTo>
                  <a:lnTo>
                    <a:pt x="3960" y="3130"/>
                  </a:lnTo>
                  <a:lnTo>
                    <a:pt x="3970" y="3178"/>
                  </a:lnTo>
                  <a:lnTo>
                    <a:pt x="3970" y="3202"/>
                  </a:lnTo>
                  <a:lnTo>
                    <a:pt x="3970" y="3227"/>
                  </a:lnTo>
                  <a:lnTo>
                    <a:pt x="3960" y="3276"/>
                  </a:lnTo>
                  <a:lnTo>
                    <a:pt x="3942" y="3322"/>
                  </a:lnTo>
                  <a:lnTo>
                    <a:pt x="3914" y="3365"/>
                  </a:lnTo>
                  <a:lnTo>
                    <a:pt x="3896" y="3384"/>
                  </a:lnTo>
                  <a:lnTo>
                    <a:pt x="3877" y="3402"/>
                  </a:lnTo>
                  <a:lnTo>
                    <a:pt x="3834" y="3430"/>
                  </a:lnTo>
                  <a:lnTo>
                    <a:pt x="3788" y="3448"/>
                  </a:lnTo>
                  <a:lnTo>
                    <a:pt x="3740" y="3459"/>
                  </a:lnTo>
                  <a:lnTo>
                    <a:pt x="3690" y="3459"/>
                  </a:lnTo>
                  <a:lnTo>
                    <a:pt x="3642" y="3448"/>
                  </a:lnTo>
                  <a:lnTo>
                    <a:pt x="3596" y="3430"/>
                  </a:lnTo>
                  <a:lnTo>
                    <a:pt x="3553" y="3402"/>
                  </a:lnTo>
                  <a:lnTo>
                    <a:pt x="3534" y="3384"/>
                  </a:lnTo>
                  <a:lnTo>
                    <a:pt x="2386" y="2236"/>
                  </a:lnTo>
                  <a:lnTo>
                    <a:pt x="2338" y="2190"/>
                  </a:lnTo>
                  <a:lnTo>
                    <a:pt x="2230" y="2120"/>
                  </a:lnTo>
                  <a:lnTo>
                    <a:pt x="2113" y="2072"/>
                  </a:lnTo>
                  <a:lnTo>
                    <a:pt x="1989" y="2049"/>
                  </a:lnTo>
                  <a:lnTo>
                    <a:pt x="1865" y="2049"/>
                  </a:lnTo>
                  <a:lnTo>
                    <a:pt x="1743" y="2072"/>
                  </a:lnTo>
                  <a:lnTo>
                    <a:pt x="1625" y="2120"/>
                  </a:lnTo>
                  <a:lnTo>
                    <a:pt x="1517" y="2190"/>
                  </a:lnTo>
                  <a:lnTo>
                    <a:pt x="1468" y="2236"/>
                  </a:lnTo>
                  <a:lnTo>
                    <a:pt x="1423" y="2285"/>
                  </a:lnTo>
                  <a:lnTo>
                    <a:pt x="1351" y="2393"/>
                  </a:lnTo>
                  <a:lnTo>
                    <a:pt x="1305" y="2510"/>
                  </a:lnTo>
                  <a:lnTo>
                    <a:pt x="1281" y="2634"/>
                  </a:lnTo>
                  <a:lnTo>
                    <a:pt x="1281" y="2757"/>
                  </a:lnTo>
                  <a:lnTo>
                    <a:pt x="1305" y="2880"/>
                  </a:lnTo>
                  <a:lnTo>
                    <a:pt x="1351" y="2998"/>
                  </a:lnTo>
                  <a:lnTo>
                    <a:pt x="1423" y="3106"/>
                  </a:lnTo>
                  <a:lnTo>
                    <a:pt x="1468" y="3155"/>
                  </a:lnTo>
                  <a:lnTo>
                    <a:pt x="2615" y="4301"/>
                  </a:lnTo>
                  <a:lnTo>
                    <a:pt x="2634" y="4321"/>
                  </a:lnTo>
                  <a:lnTo>
                    <a:pt x="2661" y="4363"/>
                  </a:lnTo>
                  <a:lnTo>
                    <a:pt x="2680" y="4410"/>
                  </a:lnTo>
                  <a:lnTo>
                    <a:pt x="2690" y="4458"/>
                  </a:lnTo>
                  <a:lnTo>
                    <a:pt x="2690" y="4482"/>
                  </a:lnTo>
                  <a:lnTo>
                    <a:pt x="2690" y="4507"/>
                  </a:lnTo>
                  <a:lnTo>
                    <a:pt x="2680" y="4556"/>
                  </a:lnTo>
                  <a:lnTo>
                    <a:pt x="2661" y="4602"/>
                  </a:lnTo>
                  <a:lnTo>
                    <a:pt x="2634" y="4645"/>
                  </a:lnTo>
                  <a:lnTo>
                    <a:pt x="2615" y="4664"/>
                  </a:lnTo>
                  <a:lnTo>
                    <a:pt x="2597" y="4682"/>
                  </a:lnTo>
                  <a:lnTo>
                    <a:pt x="2553" y="4710"/>
                  </a:lnTo>
                  <a:lnTo>
                    <a:pt x="2507" y="4728"/>
                  </a:lnTo>
                  <a:lnTo>
                    <a:pt x="2460" y="4738"/>
                  </a:lnTo>
                  <a:lnTo>
                    <a:pt x="2410" y="4738"/>
                  </a:lnTo>
                  <a:lnTo>
                    <a:pt x="2362" y="4728"/>
                  </a:lnTo>
                  <a:lnTo>
                    <a:pt x="2316" y="4710"/>
                  </a:lnTo>
                  <a:lnTo>
                    <a:pt x="2273" y="4682"/>
                  </a:lnTo>
                  <a:lnTo>
                    <a:pt x="2254" y="4664"/>
                  </a:lnTo>
                  <a:lnTo>
                    <a:pt x="1619" y="4029"/>
                  </a:lnTo>
                  <a:lnTo>
                    <a:pt x="1594" y="4006"/>
                  </a:lnTo>
                  <a:lnTo>
                    <a:pt x="1546" y="3965"/>
                  </a:lnTo>
                  <a:lnTo>
                    <a:pt x="1463" y="3915"/>
                  </a:lnTo>
                  <a:lnTo>
                    <a:pt x="1347" y="3869"/>
                  </a:lnTo>
                  <a:lnTo>
                    <a:pt x="1223" y="3846"/>
                  </a:lnTo>
                  <a:lnTo>
                    <a:pt x="1096" y="3846"/>
                  </a:lnTo>
                  <a:lnTo>
                    <a:pt x="972" y="3869"/>
                  </a:lnTo>
                  <a:lnTo>
                    <a:pt x="854" y="3915"/>
                  </a:lnTo>
                  <a:lnTo>
                    <a:pt x="774" y="3965"/>
                  </a:lnTo>
                  <a:lnTo>
                    <a:pt x="723" y="4006"/>
                  </a:lnTo>
                  <a:lnTo>
                    <a:pt x="700" y="4029"/>
                  </a:lnTo>
                  <a:lnTo>
                    <a:pt x="656" y="4076"/>
                  </a:lnTo>
                  <a:lnTo>
                    <a:pt x="585" y="4181"/>
                  </a:lnTo>
                  <a:lnTo>
                    <a:pt x="538" y="4298"/>
                  </a:lnTo>
                  <a:lnTo>
                    <a:pt x="513" y="4423"/>
                  </a:lnTo>
                  <a:lnTo>
                    <a:pt x="510" y="4487"/>
                  </a:lnTo>
                  <a:lnTo>
                    <a:pt x="513" y="4551"/>
                  </a:lnTo>
                  <a:lnTo>
                    <a:pt x="538" y="4677"/>
                  </a:lnTo>
                  <a:lnTo>
                    <a:pt x="585" y="4793"/>
                  </a:lnTo>
                  <a:lnTo>
                    <a:pt x="656" y="4898"/>
                  </a:lnTo>
                  <a:lnTo>
                    <a:pt x="700" y="4946"/>
                  </a:lnTo>
                  <a:lnTo>
                    <a:pt x="2615" y="6861"/>
                  </a:lnTo>
                  <a:lnTo>
                    <a:pt x="2634" y="6881"/>
                  </a:lnTo>
                  <a:lnTo>
                    <a:pt x="2661" y="6922"/>
                  </a:lnTo>
                  <a:lnTo>
                    <a:pt x="2680" y="6969"/>
                  </a:lnTo>
                  <a:lnTo>
                    <a:pt x="2690" y="7017"/>
                  </a:lnTo>
                  <a:lnTo>
                    <a:pt x="2690" y="7042"/>
                  </a:lnTo>
                  <a:lnTo>
                    <a:pt x="2690" y="7066"/>
                  </a:lnTo>
                  <a:lnTo>
                    <a:pt x="2680" y="7115"/>
                  </a:lnTo>
                  <a:lnTo>
                    <a:pt x="2661" y="7161"/>
                  </a:lnTo>
                  <a:lnTo>
                    <a:pt x="2634" y="7203"/>
                  </a:lnTo>
                  <a:lnTo>
                    <a:pt x="2615" y="7223"/>
                  </a:lnTo>
                  <a:lnTo>
                    <a:pt x="2597" y="7241"/>
                  </a:lnTo>
                  <a:lnTo>
                    <a:pt x="2553" y="7269"/>
                  </a:lnTo>
                  <a:lnTo>
                    <a:pt x="2507" y="7288"/>
                  </a:lnTo>
                  <a:lnTo>
                    <a:pt x="2460" y="7297"/>
                  </a:lnTo>
                  <a:lnTo>
                    <a:pt x="2410" y="7297"/>
                  </a:lnTo>
                  <a:lnTo>
                    <a:pt x="2362" y="7288"/>
                  </a:lnTo>
                  <a:lnTo>
                    <a:pt x="2316" y="7269"/>
                  </a:lnTo>
                  <a:lnTo>
                    <a:pt x="2273" y="7241"/>
                  </a:lnTo>
                  <a:lnTo>
                    <a:pt x="2254" y="7223"/>
                  </a:lnTo>
                  <a:lnTo>
                    <a:pt x="1666" y="6636"/>
                  </a:lnTo>
                  <a:close/>
                  <a:moveTo>
                    <a:pt x="5982" y="9345"/>
                  </a:moveTo>
                  <a:lnTo>
                    <a:pt x="3459" y="9345"/>
                  </a:lnTo>
                  <a:lnTo>
                    <a:pt x="3340" y="9344"/>
                  </a:lnTo>
                  <a:lnTo>
                    <a:pt x="3108" y="9320"/>
                  </a:lnTo>
                  <a:lnTo>
                    <a:pt x="2883" y="9273"/>
                  </a:lnTo>
                  <a:lnTo>
                    <a:pt x="2667" y="9206"/>
                  </a:lnTo>
                  <a:lnTo>
                    <a:pt x="2461" y="9119"/>
                  </a:lnTo>
                  <a:lnTo>
                    <a:pt x="2266" y="9013"/>
                  </a:lnTo>
                  <a:lnTo>
                    <a:pt x="2081" y="8888"/>
                  </a:lnTo>
                  <a:lnTo>
                    <a:pt x="1910" y="8747"/>
                  </a:lnTo>
                  <a:lnTo>
                    <a:pt x="1754" y="8591"/>
                  </a:lnTo>
                  <a:lnTo>
                    <a:pt x="1613" y="8420"/>
                  </a:lnTo>
                  <a:lnTo>
                    <a:pt x="1488" y="8235"/>
                  </a:lnTo>
                  <a:lnTo>
                    <a:pt x="1381" y="8040"/>
                  </a:lnTo>
                  <a:lnTo>
                    <a:pt x="1295" y="7834"/>
                  </a:lnTo>
                  <a:lnTo>
                    <a:pt x="1227" y="7618"/>
                  </a:lnTo>
                  <a:lnTo>
                    <a:pt x="1181" y="7393"/>
                  </a:lnTo>
                  <a:lnTo>
                    <a:pt x="1157" y="7160"/>
                  </a:lnTo>
                  <a:lnTo>
                    <a:pt x="1155" y="7042"/>
                  </a:lnTo>
                  <a:lnTo>
                    <a:pt x="1155" y="6123"/>
                  </a:lnTo>
                  <a:lnTo>
                    <a:pt x="339" y="5307"/>
                  </a:lnTo>
                  <a:lnTo>
                    <a:pt x="297" y="5265"/>
                  </a:lnTo>
                  <a:lnTo>
                    <a:pt x="222" y="5173"/>
                  </a:lnTo>
                  <a:lnTo>
                    <a:pt x="159" y="5077"/>
                  </a:lnTo>
                  <a:lnTo>
                    <a:pt x="106" y="4976"/>
                  </a:lnTo>
                  <a:lnTo>
                    <a:pt x="64" y="4871"/>
                  </a:lnTo>
                  <a:lnTo>
                    <a:pt x="32" y="4763"/>
                  </a:lnTo>
                  <a:lnTo>
                    <a:pt x="11" y="4654"/>
                  </a:lnTo>
                  <a:lnTo>
                    <a:pt x="0" y="4543"/>
                  </a:lnTo>
                  <a:lnTo>
                    <a:pt x="0" y="4432"/>
                  </a:lnTo>
                  <a:lnTo>
                    <a:pt x="11" y="4319"/>
                  </a:lnTo>
                  <a:lnTo>
                    <a:pt x="32" y="4210"/>
                  </a:lnTo>
                  <a:lnTo>
                    <a:pt x="64" y="4102"/>
                  </a:lnTo>
                  <a:lnTo>
                    <a:pt x="106" y="3997"/>
                  </a:lnTo>
                  <a:lnTo>
                    <a:pt x="159" y="3896"/>
                  </a:lnTo>
                  <a:lnTo>
                    <a:pt x="222" y="3800"/>
                  </a:lnTo>
                  <a:lnTo>
                    <a:pt x="297" y="3709"/>
                  </a:lnTo>
                  <a:lnTo>
                    <a:pt x="339" y="3666"/>
                  </a:lnTo>
                  <a:lnTo>
                    <a:pt x="371" y="3634"/>
                  </a:lnTo>
                  <a:lnTo>
                    <a:pt x="440" y="3575"/>
                  </a:lnTo>
                  <a:lnTo>
                    <a:pt x="512" y="3522"/>
                  </a:lnTo>
                  <a:lnTo>
                    <a:pt x="588" y="3476"/>
                  </a:lnTo>
                  <a:lnTo>
                    <a:pt x="667" y="3434"/>
                  </a:lnTo>
                  <a:lnTo>
                    <a:pt x="749" y="3400"/>
                  </a:lnTo>
                  <a:lnTo>
                    <a:pt x="833" y="3372"/>
                  </a:lnTo>
                  <a:lnTo>
                    <a:pt x="919" y="3351"/>
                  </a:lnTo>
                  <a:lnTo>
                    <a:pt x="964" y="3342"/>
                  </a:lnTo>
                  <a:lnTo>
                    <a:pt x="936" y="3300"/>
                  </a:lnTo>
                  <a:lnTo>
                    <a:pt x="887" y="3212"/>
                  </a:lnTo>
                  <a:lnTo>
                    <a:pt x="847" y="3120"/>
                  </a:lnTo>
                  <a:lnTo>
                    <a:pt x="814" y="3027"/>
                  </a:lnTo>
                  <a:lnTo>
                    <a:pt x="791" y="2932"/>
                  </a:lnTo>
                  <a:lnTo>
                    <a:pt x="775" y="2834"/>
                  </a:lnTo>
                  <a:lnTo>
                    <a:pt x="768" y="2736"/>
                  </a:lnTo>
                  <a:lnTo>
                    <a:pt x="768" y="2638"/>
                  </a:lnTo>
                  <a:lnTo>
                    <a:pt x="777" y="2540"/>
                  </a:lnTo>
                  <a:lnTo>
                    <a:pt x="794" y="2444"/>
                  </a:lnTo>
                  <a:lnTo>
                    <a:pt x="820" y="2347"/>
                  </a:lnTo>
                  <a:lnTo>
                    <a:pt x="853" y="2255"/>
                  </a:lnTo>
                  <a:lnTo>
                    <a:pt x="895" y="2163"/>
                  </a:lnTo>
                  <a:lnTo>
                    <a:pt x="945" y="2076"/>
                  </a:lnTo>
                  <a:lnTo>
                    <a:pt x="1003" y="1992"/>
                  </a:lnTo>
                  <a:lnTo>
                    <a:pt x="1070" y="1912"/>
                  </a:lnTo>
                  <a:lnTo>
                    <a:pt x="1106" y="1875"/>
                  </a:lnTo>
                  <a:lnTo>
                    <a:pt x="1141" y="1842"/>
                  </a:lnTo>
                  <a:lnTo>
                    <a:pt x="1211" y="1780"/>
                  </a:lnTo>
                  <a:lnTo>
                    <a:pt x="1288" y="1727"/>
                  </a:lnTo>
                  <a:lnTo>
                    <a:pt x="1366" y="1679"/>
                  </a:lnTo>
                  <a:lnTo>
                    <a:pt x="1446" y="1639"/>
                  </a:lnTo>
                  <a:lnTo>
                    <a:pt x="1530" y="1604"/>
                  </a:lnTo>
                  <a:lnTo>
                    <a:pt x="1616" y="1577"/>
                  </a:lnTo>
                  <a:lnTo>
                    <a:pt x="1702" y="1557"/>
                  </a:lnTo>
                  <a:lnTo>
                    <a:pt x="1834" y="1538"/>
                  </a:lnTo>
                  <a:lnTo>
                    <a:pt x="2012" y="1537"/>
                  </a:lnTo>
                  <a:lnTo>
                    <a:pt x="2143" y="1555"/>
                  </a:lnTo>
                  <a:lnTo>
                    <a:pt x="2231" y="1575"/>
                  </a:lnTo>
                  <a:lnTo>
                    <a:pt x="2316" y="1601"/>
                  </a:lnTo>
                  <a:lnTo>
                    <a:pt x="2399" y="1634"/>
                  </a:lnTo>
                  <a:lnTo>
                    <a:pt x="2440" y="1653"/>
                  </a:lnTo>
                  <a:lnTo>
                    <a:pt x="2447" y="1607"/>
                  </a:lnTo>
                  <a:lnTo>
                    <a:pt x="2466" y="1516"/>
                  </a:lnTo>
                  <a:lnTo>
                    <a:pt x="2492" y="1426"/>
                  </a:lnTo>
                  <a:lnTo>
                    <a:pt x="2526" y="1338"/>
                  </a:lnTo>
                  <a:lnTo>
                    <a:pt x="2568" y="1252"/>
                  </a:lnTo>
                  <a:lnTo>
                    <a:pt x="2615" y="1169"/>
                  </a:lnTo>
                  <a:lnTo>
                    <a:pt x="2672" y="1090"/>
                  </a:lnTo>
                  <a:lnTo>
                    <a:pt x="2735" y="1014"/>
                  </a:lnTo>
                  <a:lnTo>
                    <a:pt x="2771" y="978"/>
                  </a:lnTo>
                  <a:lnTo>
                    <a:pt x="2813" y="938"/>
                  </a:lnTo>
                  <a:lnTo>
                    <a:pt x="2901" y="866"/>
                  </a:lnTo>
                  <a:lnTo>
                    <a:pt x="2994" y="804"/>
                  </a:lnTo>
                  <a:lnTo>
                    <a:pt x="3091" y="751"/>
                  </a:lnTo>
                  <a:lnTo>
                    <a:pt x="3193" y="709"/>
                  </a:lnTo>
                  <a:lnTo>
                    <a:pt x="3297" y="677"/>
                  </a:lnTo>
                  <a:lnTo>
                    <a:pt x="3403" y="654"/>
                  </a:lnTo>
                  <a:lnTo>
                    <a:pt x="3511" y="641"/>
                  </a:lnTo>
                  <a:lnTo>
                    <a:pt x="3619" y="640"/>
                  </a:lnTo>
                  <a:lnTo>
                    <a:pt x="3727" y="647"/>
                  </a:lnTo>
                  <a:lnTo>
                    <a:pt x="3834" y="664"/>
                  </a:lnTo>
                  <a:lnTo>
                    <a:pt x="3939" y="691"/>
                  </a:lnTo>
                  <a:lnTo>
                    <a:pt x="4041" y="729"/>
                  </a:lnTo>
                  <a:lnTo>
                    <a:pt x="4142" y="776"/>
                  </a:lnTo>
                  <a:lnTo>
                    <a:pt x="4237" y="834"/>
                  </a:lnTo>
                  <a:lnTo>
                    <a:pt x="4328" y="902"/>
                  </a:lnTo>
                  <a:lnTo>
                    <a:pt x="4371" y="939"/>
                  </a:lnTo>
                  <a:lnTo>
                    <a:pt x="4389" y="856"/>
                  </a:lnTo>
                  <a:lnTo>
                    <a:pt x="4446" y="693"/>
                  </a:lnTo>
                  <a:lnTo>
                    <a:pt x="4526" y="542"/>
                  </a:lnTo>
                  <a:lnTo>
                    <a:pt x="4630" y="402"/>
                  </a:lnTo>
                  <a:lnTo>
                    <a:pt x="4690" y="339"/>
                  </a:lnTo>
                  <a:lnTo>
                    <a:pt x="4734" y="297"/>
                  </a:lnTo>
                  <a:lnTo>
                    <a:pt x="4824" y="222"/>
                  </a:lnTo>
                  <a:lnTo>
                    <a:pt x="4921" y="159"/>
                  </a:lnTo>
                  <a:lnTo>
                    <a:pt x="5022" y="106"/>
                  </a:lnTo>
                  <a:lnTo>
                    <a:pt x="5127" y="64"/>
                  </a:lnTo>
                  <a:lnTo>
                    <a:pt x="5235" y="32"/>
                  </a:lnTo>
                  <a:lnTo>
                    <a:pt x="5344" y="11"/>
                  </a:lnTo>
                  <a:lnTo>
                    <a:pt x="5455" y="0"/>
                  </a:lnTo>
                  <a:lnTo>
                    <a:pt x="5567" y="0"/>
                  </a:lnTo>
                  <a:lnTo>
                    <a:pt x="5678" y="11"/>
                  </a:lnTo>
                  <a:lnTo>
                    <a:pt x="5788" y="32"/>
                  </a:lnTo>
                  <a:lnTo>
                    <a:pt x="5896" y="64"/>
                  </a:lnTo>
                  <a:lnTo>
                    <a:pt x="6001" y="106"/>
                  </a:lnTo>
                  <a:lnTo>
                    <a:pt x="6102" y="159"/>
                  </a:lnTo>
                  <a:lnTo>
                    <a:pt x="6198" y="222"/>
                  </a:lnTo>
                  <a:lnTo>
                    <a:pt x="6289" y="297"/>
                  </a:lnTo>
                  <a:lnTo>
                    <a:pt x="6332" y="339"/>
                  </a:lnTo>
                  <a:lnTo>
                    <a:pt x="8879" y="2886"/>
                  </a:lnTo>
                  <a:lnTo>
                    <a:pt x="8937" y="2945"/>
                  </a:lnTo>
                  <a:lnTo>
                    <a:pt x="9049" y="3068"/>
                  </a:lnTo>
                  <a:lnTo>
                    <a:pt x="9154" y="3195"/>
                  </a:lnTo>
                  <a:lnTo>
                    <a:pt x="9252" y="3328"/>
                  </a:lnTo>
                  <a:lnTo>
                    <a:pt x="9343" y="3464"/>
                  </a:lnTo>
                  <a:lnTo>
                    <a:pt x="9428" y="3604"/>
                  </a:lnTo>
                  <a:lnTo>
                    <a:pt x="9504" y="3748"/>
                  </a:lnTo>
                  <a:lnTo>
                    <a:pt x="9575" y="3895"/>
                  </a:lnTo>
                  <a:lnTo>
                    <a:pt x="9637" y="4045"/>
                  </a:lnTo>
                  <a:lnTo>
                    <a:pt x="9691" y="4199"/>
                  </a:lnTo>
                  <a:lnTo>
                    <a:pt x="9739" y="4354"/>
                  </a:lnTo>
                  <a:lnTo>
                    <a:pt x="9778" y="4512"/>
                  </a:lnTo>
                  <a:lnTo>
                    <a:pt x="9809" y="4674"/>
                  </a:lnTo>
                  <a:lnTo>
                    <a:pt x="9834" y="4836"/>
                  </a:lnTo>
                  <a:lnTo>
                    <a:pt x="9850" y="5000"/>
                  </a:lnTo>
                  <a:lnTo>
                    <a:pt x="9858" y="5166"/>
                  </a:lnTo>
                  <a:lnTo>
                    <a:pt x="9858" y="5251"/>
                  </a:lnTo>
                  <a:lnTo>
                    <a:pt x="9858" y="5334"/>
                  </a:lnTo>
                  <a:lnTo>
                    <a:pt x="9850" y="5500"/>
                  </a:lnTo>
                  <a:lnTo>
                    <a:pt x="9834" y="5664"/>
                  </a:lnTo>
                  <a:lnTo>
                    <a:pt x="9809" y="5828"/>
                  </a:lnTo>
                  <a:lnTo>
                    <a:pt x="9778" y="5988"/>
                  </a:lnTo>
                  <a:lnTo>
                    <a:pt x="9739" y="6146"/>
                  </a:lnTo>
                  <a:lnTo>
                    <a:pt x="9691" y="6303"/>
                  </a:lnTo>
                  <a:lnTo>
                    <a:pt x="9637" y="6456"/>
                  </a:lnTo>
                  <a:lnTo>
                    <a:pt x="9575" y="6606"/>
                  </a:lnTo>
                  <a:lnTo>
                    <a:pt x="9504" y="6753"/>
                  </a:lnTo>
                  <a:lnTo>
                    <a:pt x="9428" y="6897"/>
                  </a:lnTo>
                  <a:lnTo>
                    <a:pt x="9343" y="7038"/>
                  </a:lnTo>
                  <a:lnTo>
                    <a:pt x="9252" y="7173"/>
                  </a:lnTo>
                  <a:lnTo>
                    <a:pt x="9154" y="7305"/>
                  </a:lnTo>
                  <a:lnTo>
                    <a:pt x="9049" y="7434"/>
                  </a:lnTo>
                  <a:lnTo>
                    <a:pt x="8937" y="7556"/>
                  </a:lnTo>
                  <a:lnTo>
                    <a:pt x="8879" y="7616"/>
                  </a:lnTo>
                  <a:lnTo>
                    <a:pt x="7974" y="8520"/>
                  </a:lnTo>
                  <a:lnTo>
                    <a:pt x="7923" y="8571"/>
                  </a:lnTo>
                  <a:lnTo>
                    <a:pt x="7819" y="8664"/>
                  </a:lnTo>
                  <a:lnTo>
                    <a:pt x="7713" y="8752"/>
                  </a:lnTo>
                  <a:lnTo>
                    <a:pt x="7601" y="8836"/>
                  </a:lnTo>
                  <a:lnTo>
                    <a:pt x="7487" y="8912"/>
                  </a:lnTo>
                  <a:lnTo>
                    <a:pt x="7369" y="8983"/>
                  </a:lnTo>
                  <a:lnTo>
                    <a:pt x="7186" y="9078"/>
                  </a:lnTo>
                  <a:lnTo>
                    <a:pt x="6934" y="9183"/>
                  </a:lnTo>
                  <a:lnTo>
                    <a:pt x="6737" y="9245"/>
                  </a:lnTo>
                  <a:lnTo>
                    <a:pt x="6604" y="9278"/>
                  </a:lnTo>
                  <a:lnTo>
                    <a:pt x="6469" y="9304"/>
                  </a:lnTo>
                  <a:lnTo>
                    <a:pt x="6332" y="9324"/>
                  </a:lnTo>
                  <a:lnTo>
                    <a:pt x="6192" y="9338"/>
                  </a:lnTo>
                  <a:lnTo>
                    <a:pt x="6053" y="9345"/>
                  </a:lnTo>
                  <a:lnTo>
                    <a:pt x="5982" y="9345"/>
                  </a:lnTo>
                  <a:close/>
                </a:path>
              </a:pathLst>
            </a:custGeom>
            <a:solidFill>
              <a:srgbClr val="131112"/>
            </a:solidFill>
            <a:ln w="3175">
              <a:solidFill>
                <a:srgbClr val="54587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5318196" y="1106452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234483" y="2140284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417248" y="3692335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826351" y="5320504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567564" y="2140284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9055847" y="3730019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797086" y="5404145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6AB8A3E-1566-4BC2-9153-D1E4B453B4FF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F7F5873-F342-4D9A-881E-67E14E4CC223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CD2E43A-5A25-4FB7-8DF9-B1AFDEE8ADE8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247C596-DDBF-4F0C-BC66-43B5F23F84F7}"/>
              </a:ext>
            </a:extLst>
          </p:cNvPr>
          <p:cNvSpPr/>
          <p:nvPr/>
        </p:nvSpPr>
        <p:spPr>
          <a:xfrm>
            <a:off x="407460" y="4640532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C505212-7B95-467A-88A4-BAD894F5FC38}"/>
              </a:ext>
            </a:extLst>
          </p:cNvPr>
          <p:cNvSpPr/>
          <p:nvPr/>
        </p:nvSpPr>
        <p:spPr>
          <a:xfrm>
            <a:off x="156964" y="4864767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9EBA40A-27A1-4431-ABEA-10F8E31C820F}"/>
              </a:ext>
            </a:extLst>
          </p:cNvPr>
          <p:cNvSpPr/>
          <p:nvPr/>
        </p:nvSpPr>
        <p:spPr>
          <a:xfrm>
            <a:off x="40746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395329A-B49E-4B3A-B975-CE0BB6363FF5}"/>
              </a:ext>
            </a:extLst>
          </p:cNvPr>
          <p:cNvSpPr/>
          <p:nvPr/>
        </p:nvSpPr>
        <p:spPr>
          <a:xfrm>
            <a:off x="15696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5933636-11A5-41C9-A6CD-AAEA64830F0C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FB85D35-9E4B-4232-8CB6-69D2553AA5FE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EBD4742-982C-4991-87F4-BBF5ADC96EF6}"/>
              </a:ext>
            </a:extLst>
          </p:cNvPr>
          <p:cNvSpPr/>
          <p:nvPr/>
        </p:nvSpPr>
        <p:spPr>
          <a:xfrm>
            <a:off x="222826" y="1965962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437AC28F-0AD8-467E-A4B5-AFC324D82550}"/>
              </a:ext>
            </a:extLst>
          </p:cNvPr>
          <p:cNvSpPr/>
          <p:nvPr/>
        </p:nvSpPr>
        <p:spPr>
          <a:xfrm>
            <a:off x="414440" y="1784620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A9EFEDC-779C-427C-8530-A9906B1785C5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3CA8D4A-F006-4483-A298-9656BF9D6924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85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1" name="차트 50"/>
          <p:cNvGraphicFramePr/>
          <p:nvPr/>
        </p:nvGraphicFramePr>
        <p:xfrm>
          <a:off x="3678283" y="1724388"/>
          <a:ext cx="6042225" cy="402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8009561" y="1735099"/>
            <a:ext cx="1364970" cy="452452"/>
            <a:chOff x="6565900" y="241300"/>
            <a:chExt cx="1676400" cy="555683"/>
          </a:xfrm>
          <a:solidFill>
            <a:schemeClr val="bg1"/>
          </a:solidFill>
          <a:effectLst/>
        </p:grpSpPr>
        <p:sp>
          <p:nvSpPr>
            <p:cNvPr id="53" name="순서도: 처리 52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545871"/>
                  </a:solidFill>
                </a:rPr>
                <a:t>CONTENTS </a:t>
              </a:r>
              <a:r>
                <a:rPr lang="en-US" altLang="ko-KR" sz="1200" b="1" dirty="0">
                  <a:solidFill>
                    <a:srgbClr val="545871"/>
                  </a:solidFill>
                </a:rPr>
                <a:t>35% </a:t>
              </a:r>
              <a:endParaRPr lang="ko-KR" altLang="en-US" sz="1200" b="1" dirty="0">
                <a:solidFill>
                  <a:srgbClr val="545871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6781800" y="5449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4587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708052" y="5523224"/>
            <a:ext cx="1364970" cy="445559"/>
            <a:chOff x="6565900" y="75083"/>
            <a:chExt cx="1676400" cy="547217"/>
          </a:xfrm>
          <a:solidFill>
            <a:schemeClr val="bg1">
              <a:lumMod val="85000"/>
            </a:schemeClr>
          </a:solidFill>
        </p:grpSpPr>
        <p:sp>
          <p:nvSpPr>
            <p:cNvPr id="56" name="순서도: 처리 55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20%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6781800" y="750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340910" y="5600876"/>
            <a:ext cx="1364970" cy="445559"/>
            <a:chOff x="6565900" y="75083"/>
            <a:chExt cx="1676400" cy="547217"/>
          </a:xfrm>
          <a:solidFill>
            <a:srgbClr val="ACD3CE"/>
          </a:solidFill>
        </p:grpSpPr>
        <p:sp>
          <p:nvSpPr>
            <p:cNvPr id="69" name="순서도: 처리 68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8%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>
              <a:off x="7772400" y="750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453642" y="4636654"/>
            <a:ext cx="1477089" cy="310221"/>
            <a:chOff x="6565900" y="241300"/>
            <a:chExt cx="1814100" cy="381000"/>
          </a:xfrm>
          <a:solidFill>
            <a:srgbClr val="92E0E2"/>
          </a:solidFill>
        </p:grpSpPr>
        <p:sp>
          <p:nvSpPr>
            <p:cNvPr id="72" name="순서도: 처리 71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7%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8128000" y="3036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928097" y="1787425"/>
            <a:ext cx="1364970" cy="452452"/>
            <a:chOff x="6565900" y="241300"/>
            <a:chExt cx="1676400" cy="555683"/>
          </a:xfrm>
          <a:solidFill>
            <a:srgbClr val="545871"/>
          </a:solidFill>
        </p:grpSpPr>
        <p:sp>
          <p:nvSpPr>
            <p:cNvPr id="90" name="순서도: 처리 89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30%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rot="10800000">
              <a:off x="7785100" y="5449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373309" y="3414071"/>
            <a:ext cx="2636252" cy="60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PRESENTATION</a:t>
            </a:r>
            <a:endParaRPr lang="ko-KR" altLang="en-US" sz="2400" b="1" i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728201" y="2189946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028913" y="2212769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F86ABF9-7224-4008-A7FA-3D3463DA4BCF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504F283-D1E3-4240-9818-9A2B15525F9E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5D6BDC-0521-49C6-A45A-AEFAEAA77A10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ECED51C-9E9D-46C2-850A-FF148D8614C1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EC5A480-8FFC-4648-A71F-5F54D2E93437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DB6EC6A-0C3E-41C3-9EA5-4D0158F7FB7B}"/>
              </a:ext>
            </a:extLst>
          </p:cNvPr>
          <p:cNvSpPr/>
          <p:nvPr/>
        </p:nvSpPr>
        <p:spPr>
          <a:xfrm>
            <a:off x="40746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5061E3-5DB9-40D9-9F5F-769E050C02A1}"/>
              </a:ext>
            </a:extLst>
          </p:cNvPr>
          <p:cNvSpPr/>
          <p:nvPr/>
        </p:nvSpPr>
        <p:spPr>
          <a:xfrm>
            <a:off x="15696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1700E3-F967-472F-9568-96A0564C76D2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BD02C0A-9FF4-464C-B376-6B8DEEE57D26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C7B58F9-193C-4289-BE39-2CAABEEC1FA0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3B86471-A1A8-46C7-8D84-FE71EC6AC28C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84DF5B-1F81-4330-ADB9-256B4BB4CA60}"/>
              </a:ext>
            </a:extLst>
          </p:cNvPr>
          <p:cNvSpPr/>
          <p:nvPr/>
        </p:nvSpPr>
        <p:spPr>
          <a:xfrm>
            <a:off x="222826" y="2615123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B4D413B-C4A3-4271-A0ED-F029A3A2B11F}"/>
              </a:ext>
            </a:extLst>
          </p:cNvPr>
          <p:cNvSpPr/>
          <p:nvPr/>
        </p:nvSpPr>
        <p:spPr>
          <a:xfrm>
            <a:off x="414440" y="2433781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31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사용자 지정 5">
      <a:dk1>
        <a:sysClr val="windowText" lastClr="000000"/>
      </a:dk1>
      <a:lt1>
        <a:sysClr val="window" lastClr="FFFFFF"/>
      </a:lt1>
      <a:dk2>
        <a:srgbClr val="44546A"/>
      </a:dk2>
      <a:lt2>
        <a:srgbClr val="E9E0DE"/>
      </a:lt2>
      <a:accent1>
        <a:srgbClr val="526767"/>
      </a:accent1>
      <a:accent2>
        <a:srgbClr val="5E8680"/>
      </a:accent2>
      <a:accent3>
        <a:srgbClr val="BACEB0"/>
      </a:accent3>
      <a:accent4>
        <a:srgbClr val="F7F1C1"/>
      </a:accent4>
      <a:accent5>
        <a:srgbClr val="8F6A61"/>
      </a:accent5>
      <a:accent6>
        <a:srgbClr val="B5A69D"/>
      </a:accent6>
      <a:hlink>
        <a:srgbClr val="757070"/>
      </a:hlink>
      <a:folHlink>
        <a:srgbClr val="75707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255</TotalTime>
  <Words>797</Words>
  <Application>Microsoft Office PowerPoint</Application>
  <PresentationFormat>와이드스크린</PresentationFormat>
  <Paragraphs>236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맑은 고딕</vt:lpstr>
      <vt:lpstr>1_Office 테마</vt:lpstr>
      <vt:lpstr>4조asdasdasd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Shim Louis</cp:lastModifiedBy>
  <cp:revision>25</cp:revision>
  <dcterms:created xsi:type="dcterms:W3CDTF">2019-07-03T03:53:23Z</dcterms:created>
  <dcterms:modified xsi:type="dcterms:W3CDTF">2019-08-21T09:41:26Z</dcterms:modified>
</cp:coreProperties>
</file>