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6D8BD-1DD0-4218-A468-BEB83FA63CF1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184A5-35A4-4AAF-A37F-814C9FC69C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84F62-19B7-45A3-AA43-80D201C74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458504-976E-44BD-9995-28ED916DA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2F6FA5-E9F0-4005-9D89-2329ED57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5076-526C-4F70-973D-836B1014F957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3E819D-C270-4886-94A3-08B2173B9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4586D7-E3BF-4139-96D1-846CC07F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D141-6570-4C0C-92FA-F2E712757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27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C7D73-157A-476C-B7B1-D9D704FA9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505EBF-8B01-4A2A-BAA4-49D401960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0D6E2-094B-4193-9564-76246948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5076-526C-4F70-973D-836B1014F957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1EE318-B498-42CC-BD80-E83CA0C8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D3E46-D55F-4F1E-B3AE-DF61D177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D141-6570-4C0C-92FA-F2E712757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06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8AB381-091D-4D85-A19A-89A8F81C6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5F4644-B9D0-4C32-BCAB-17AB61716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4D99B-0903-4F95-9B37-6704D4121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5076-526C-4F70-973D-836B1014F957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443CA-E458-4ED2-AEF6-6124AC48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BA462-E6E7-4780-AD73-6AD6F9CC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D141-6570-4C0C-92FA-F2E712757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23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6D28D-4627-4771-A3EA-4D453B38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BFAAEE-FB5B-4BEC-A8C3-467A0BA5D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93F752-3892-4F71-804E-38F04BA5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5076-526C-4F70-973D-836B1014F957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4828DC-214E-4771-8F83-5794D89B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839038-CFF2-4941-94F5-BEC88BA1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D141-6570-4C0C-92FA-F2E712757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11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55764-333A-461C-A01F-86018090D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C29D3D-09E0-4FE8-B482-BB6846701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2DCFBD-9E74-4659-9492-546875A97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5076-526C-4F70-973D-836B1014F957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B7F70-B8F3-4638-B832-B569A2CF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060112-48D8-44B7-B47F-89681960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D141-6570-4C0C-92FA-F2E712757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071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01399-37BF-4AF2-8473-8A0993E4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8D7E76-9295-4C24-B501-DDC0B9596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EC208A-8284-4D41-A3DF-DAA895DE6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12CE06-3722-45C7-B81E-4C2D495B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5076-526C-4F70-973D-836B1014F957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9814F8-D9C1-4107-869B-D0E76041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95CD53-506D-462C-BBE2-8737D32D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D141-6570-4C0C-92FA-F2E712757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47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70E17-CF3C-4C02-843B-5049E8CC0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861DD3-6F3D-4EF2-8D53-51D4035D5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B132F0-CDC1-42CD-B65D-8F2A3BA3D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AD7803-D0F2-47AE-9EE3-76B962BA6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1DF6B9-707C-4798-AB22-36771A533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DF0B23-976C-4F08-A4E7-597F1977B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5076-526C-4F70-973D-836B1014F957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BFBFFA-5E45-4BCB-B59C-181B6D47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C4487C-4C35-423B-8929-B542E342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D141-6570-4C0C-92FA-F2E712757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72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075FB-F72D-40EA-8D36-54AB83251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455A5E-DA5F-4D5E-9CB0-7C9BC9DB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5076-526C-4F70-973D-836B1014F957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FE294F-00DE-4C39-9D20-0D735494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E2D9F6-86B5-4EF5-B138-B8AA6502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D141-6570-4C0C-92FA-F2E712757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67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E107DF-F40C-4F66-96B4-03527751A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5076-526C-4F70-973D-836B1014F957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5124B3-038A-4D4B-83FD-769E7662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B90383-60E2-46B5-A69C-C81F341A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D141-6570-4C0C-92FA-F2E712757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52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9E7F9-DB38-45F7-9E28-BFC419ED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3EFF3-0C35-4026-BCFB-91146BFD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877DF9-B0D1-4204-BFC1-9EC4F35BF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45EC5F-B0B3-4A93-BE27-6E4A6B2D0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5076-526C-4F70-973D-836B1014F957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BDADC7-76F1-43DD-8E72-6A4B61485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5E1C24-3C20-417B-ADBF-94213E24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D141-6570-4C0C-92FA-F2E712757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19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C0304-19B2-4D73-A66E-3C360C249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BF0B8D-9BB8-48A8-B24C-53701C346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6B5045-590C-4987-9E13-B176BCB2D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B7E81E-425E-42BA-B63D-017DB5F0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5076-526C-4F70-973D-836B1014F957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99D89B-2F7D-4DE0-8DD9-CAC39F17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FDD2D5-34F8-4036-95C4-E96DD270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D141-6570-4C0C-92FA-F2E712757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4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C33985-D7B6-4F02-A696-9FE9B980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078508-4D0B-48A5-964B-14976C5CA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E8FAA-2DBC-47BB-8EAE-8C2CC8902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15076-526C-4F70-973D-836B1014F957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F90315-A064-47DD-A496-EDA4872AE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43097B-3C8C-4B0D-93FC-C0241D59F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7D141-6570-4C0C-92FA-F2E712757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54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264987-A3D5-44BE-963C-752737E0B5C9}"/>
              </a:ext>
            </a:extLst>
          </p:cNvPr>
          <p:cNvSpPr txBox="1"/>
          <p:nvPr/>
        </p:nvSpPr>
        <p:spPr>
          <a:xfrm>
            <a:off x="2924175" y="2771775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/>
              <a:t>분리수거 고</a:t>
            </a:r>
          </a:p>
        </p:txBody>
      </p:sp>
    </p:spTree>
    <p:extLst>
      <p:ext uri="{BB962C8B-B14F-4D97-AF65-F5344CB8AC3E}">
        <p14:creationId xmlns:p14="http://schemas.microsoft.com/office/powerpoint/2010/main" val="320640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5">
            <a:extLst>
              <a:ext uri="{FF2B5EF4-FFF2-40B4-BE49-F238E27FC236}">
                <a16:creationId xmlns:a16="http://schemas.microsoft.com/office/drawing/2014/main" id="{CD8600E7-DD55-4DFB-9A5F-3C16D3E44058}"/>
              </a:ext>
            </a:extLst>
          </p:cNvPr>
          <p:cNvSpPr txBox="1"/>
          <p:nvPr/>
        </p:nvSpPr>
        <p:spPr>
          <a:xfrm>
            <a:off x="288253" y="309890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b="1" dirty="0">
                <a:solidFill>
                  <a:srgbClr val="0070C0"/>
                </a:solidFill>
                <a:latin typeface="+mj-lt"/>
              </a:rPr>
              <a:t>문제 정의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FF3F09-E7EA-423A-AF42-E20E38F82479}"/>
              </a:ext>
            </a:extLst>
          </p:cNvPr>
          <p:cNvSpPr txBox="1"/>
          <p:nvPr/>
        </p:nvSpPr>
        <p:spPr>
          <a:xfrm>
            <a:off x="2333625" y="2333625"/>
            <a:ext cx="708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우리나라 </a:t>
            </a:r>
            <a:r>
              <a:rPr lang="en-US" altLang="ko-KR" dirty="0"/>
              <a:t>2</a:t>
            </a:r>
            <a:r>
              <a:rPr lang="ko-KR" altLang="en-US" dirty="0"/>
              <a:t>위임 사실은 </a:t>
            </a:r>
            <a:r>
              <a:rPr lang="en-US" altLang="ko-KR" dirty="0"/>
              <a:t>?</a:t>
            </a:r>
            <a:r>
              <a:rPr lang="ko-KR" altLang="en-US" dirty="0" err="1"/>
              <a:t>ㄴㄴ재활용률을</a:t>
            </a:r>
            <a:r>
              <a:rPr lang="ko-KR" altLang="en-US" dirty="0"/>
              <a:t> 높이자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분리수거율은 높지만</a:t>
            </a:r>
            <a:r>
              <a:rPr lang="en-US" altLang="ko-KR" dirty="0"/>
              <a:t>, </a:t>
            </a:r>
            <a:r>
              <a:rPr lang="ko-KR" altLang="en-US" dirty="0"/>
              <a:t>잘못된 분리수거를 하는 경우가 많다</a:t>
            </a:r>
            <a:r>
              <a:rPr lang="en-US" altLang="ko-KR" dirty="0"/>
              <a:t>. </a:t>
            </a:r>
            <a:r>
              <a:rPr lang="ko-KR" altLang="en-US" dirty="0"/>
              <a:t>올바른 분리수거법을 알 필요가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뉴스기사 첨부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8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419338-3CD9-42A5-A225-03FD3B3A16E5}"/>
              </a:ext>
            </a:extLst>
          </p:cNvPr>
          <p:cNvSpPr/>
          <p:nvPr/>
        </p:nvSpPr>
        <p:spPr>
          <a:xfrm>
            <a:off x="300475" y="301109"/>
            <a:ext cx="21474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0070C0"/>
                </a:solidFill>
              </a:rPr>
              <a:t>방향</a:t>
            </a:r>
            <a:r>
              <a:rPr lang="ko-KR" altLang="en-US" sz="2400" b="1" dirty="0">
                <a:solidFill>
                  <a:srgbClr val="0070C0"/>
                </a:solidFill>
              </a:rPr>
              <a:t> </a:t>
            </a:r>
            <a:r>
              <a:rPr lang="ko-KR" altLang="en-US" sz="2800" b="1" dirty="0">
                <a:solidFill>
                  <a:srgbClr val="0070C0"/>
                </a:solidFill>
              </a:rPr>
              <a:t>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80A945-4920-4E54-97A0-35CB5506875B}"/>
              </a:ext>
            </a:extLst>
          </p:cNvPr>
          <p:cNvSpPr txBox="1"/>
          <p:nvPr/>
        </p:nvSpPr>
        <p:spPr>
          <a:xfrm>
            <a:off x="2533649" y="2967335"/>
            <a:ext cx="7458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내가 가진 쓰레기가 일반쓰레기</a:t>
            </a:r>
            <a:r>
              <a:rPr lang="en-US" altLang="ko-KR" dirty="0"/>
              <a:t>, </a:t>
            </a:r>
            <a:r>
              <a:rPr lang="ko-KR" altLang="en-US" dirty="0"/>
              <a:t>캔</a:t>
            </a:r>
            <a:r>
              <a:rPr lang="en-US" altLang="ko-KR" dirty="0"/>
              <a:t>, </a:t>
            </a:r>
            <a:r>
              <a:rPr lang="ko-KR" altLang="en-US" dirty="0"/>
              <a:t>종이</a:t>
            </a:r>
            <a:r>
              <a:rPr lang="en-US" altLang="ko-KR" dirty="0"/>
              <a:t>, </a:t>
            </a:r>
            <a:r>
              <a:rPr lang="ko-KR" altLang="en-US" dirty="0"/>
              <a:t>플라스틱</a:t>
            </a:r>
            <a:r>
              <a:rPr lang="en-US" altLang="ko-KR" dirty="0"/>
              <a:t>, </a:t>
            </a:r>
            <a:r>
              <a:rPr lang="ko-KR" altLang="en-US" dirty="0"/>
              <a:t>유리인지 구별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376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3F85-A5A4-4E02-BE21-05B1E7C50E37}"/>
              </a:ext>
            </a:extLst>
          </p:cNvPr>
          <p:cNvSpPr/>
          <p:nvPr/>
        </p:nvSpPr>
        <p:spPr>
          <a:xfrm>
            <a:off x="223159" y="272534"/>
            <a:ext cx="2106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solidFill>
                  <a:srgbClr val="0070C0"/>
                </a:solidFill>
              </a:rPr>
              <a:t>솔루션 구상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4CD88-A7C7-4DF5-98C5-D26177FB2B53}"/>
              </a:ext>
            </a:extLst>
          </p:cNvPr>
          <p:cNvSpPr txBox="1"/>
          <p:nvPr/>
        </p:nvSpPr>
        <p:spPr>
          <a:xfrm>
            <a:off x="3152775" y="1676400"/>
            <a:ext cx="73533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일상생활 쓰레기 찰칵</a:t>
            </a:r>
            <a:r>
              <a:rPr lang="en-US" altLang="ko-KR" dirty="0"/>
              <a:t>(</a:t>
            </a:r>
            <a:r>
              <a:rPr lang="ko-KR" altLang="en-US" dirty="0"/>
              <a:t>음료수병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-&gt;“</a:t>
            </a:r>
            <a:r>
              <a:rPr lang="ko-KR" altLang="en-US" dirty="0"/>
              <a:t>플라스틱입니다</a:t>
            </a:r>
            <a:r>
              <a:rPr lang="en-US" altLang="ko-KR" dirty="0"/>
              <a:t>”</a:t>
            </a:r>
          </a:p>
          <a:p>
            <a:endParaRPr lang="en-US" altLang="ko-KR" dirty="0"/>
          </a:p>
          <a:p>
            <a:r>
              <a:rPr lang="en-US" altLang="ko-KR" dirty="0"/>
              <a:t>-&gt;“</a:t>
            </a:r>
            <a:r>
              <a:rPr lang="ko-KR" altLang="en-US" dirty="0"/>
              <a:t>주의사항</a:t>
            </a:r>
            <a:r>
              <a:rPr lang="en-US" altLang="ko-KR" dirty="0"/>
              <a:t> </a:t>
            </a:r>
            <a:r>
              <a:rPr lang="ko-KR" altLang="en-US" dirty="0"/>
              <a:t>안내해드리겠습니다</a:t>
            </a:r>
            <a:r>
              <a:rPr lang="en-US" altLang="ko-KR" dirty="0"/>
              <a:t>” </a:t>
            </a:r>
          </a:p>
          <a:p>
            <a:r>
              <a:rPr lang="en-US" altLang="ko-KR" dirty="0"/>
              <a:t>ex) </a:t>
            </a:r>
            <a:r>
              <a:rPr lang="ko-KR" altLang="en-US" dirty="0"/>
              <a:t>음식물이 묻어 있는 경우</a:t>
            </a:r>
            <a:r>
              <a:rPr lang="en-US" altLang="ko-KR" dirty="0"/>
              <a:t>, </a:t>
            </a:r>
            <a:r>
              <a:rPr lang="ko-KR" altLang="en-US" dirty="0"/>
              <a:t>씻어서 압착해서 버리세요</a:t>
            </a:r>
            <a:r>
              <a:rPr lang="en-US" altLang="ko-KR" dirty="0"/>
              <a:t>. </a:t>
            </a:r>
            <a:r>
              <a:rPr lang="ko-KR" altLang="en-US" dirty="0"/>
              <a:t>랩</a:t>
            </a:r>
            <a:r>
              <a:rPr lang="en-US" altLang="ko-KR" dirty="0"/>
              <a:t>, </a:t>
            </a:r>
            <a:r>
              <a:rPr lang="ko-KR" altLang="en-US" dirty="0"/>
              <a:t>비닐 제거하세요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-&gt;“</a:t>
            </a:r>
            <a:r>
              <a:rPr lang="ko-KR" altLang="en-US" dirty="0"/>
              <a:t>재활용을 하면 </a:t>
            </a:r>
            <a:r>
              <a:rPr lang="en-US" altLang="ko-KR" dirty="0"/>
              <a:t>00</a:t>
            </a:r>
            <a:r>
              <a:rPr lang="ko-KR" altLang="en-US" dirty="0"/>
              <a:t>이런 걸로 다시 태어날 수 있습니다</a:t>
            </a:r>
            <a:r>
              <a:rPr lang="en-US" altLang="ko-KR" dirty="0"/>
              <a:t>.”</a:t>
            </a:r>
          </a:p>
          <a:p>
            <a:endParaRPr lang="en-US" altLang="ko-KR" dirty="0"/>
          </a:p>
          <a:p>
            <a:r>
              <a:rPr lang="en-US" altLang="ko-KR" dirty="0"/>
              <a:t>-&gt;“</a:t>
            </a:r>
            <a:r>
              <a:rPr lang="ko-KR" altLang="en-US" dirty="0"/>
              <a:t>이 쓰레기는 </a:t>
            </a:r>
            <a:r>
              <a:rPr lang="en-US" altLang="ko-KR" dirty="0"/>
              <a:t>00</a:t>
            </a:r>
            <a:r>
              <a:rPr lang="ko-KR" altLang="en-US" dirty="0"/>
              <a:t>만큼의 전력을 생산할 수 있습니다“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-&gt;“</a:t>
            </a:r>
            <a:r>
              <a:rPr lang="ko-KR" altLang="en-US" dirty="0"/>
              <a:t>마일리지 </a:t>
            </a:r>
            <a:r>
              <a:rPr lang="en-US" altLang="ko-KR" dirty="0"/>
              <a:t>0</a:t>
            </a:r>
            <a:r>
              <a:rPr lang="ko-KR" altLang="en-US" dirty="0"/>
              <a:t>가 적립되었습니다</a:t>
            </a:r>
            <a:r>
              <a:rPr lang="en-US" altLang="ko-KR" dirty="0"/>
              <a:t>”</a:t>
            </a:r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983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3F85-A5A4-4E02-BE21-05B1E7C50E37}"/>
              </a:ext>
            </a:extLst>
          </p:cNvPr>
          <p:cNvSpPr/>
          <p:nvPr/>
        </p:nvSpPr>
        <p:spPr>
          <a:xfrm>
            <a:off x="223159" y="272534"/>
            <a:ext cx="17475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solidFill>
                  <a:srgbClr val="0070C0"/>
                </a:solidFill>
              </a:rPr>
              <a:t>기대 효과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A59B35-9088-496F-AB31-F0C803AD2096}"/>
              </a:ext>
            </a:extLst>
          </p:cNvPr>
          <p:cNvSpPr txBox="1"/>
          <p:nvPr/>
        </p:nvSpPr>
        <p:spPr>
          <a:xfrm>
            <a:off x="4257675" y="2515195"/>
            <a:ext cx="4943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올바른 분리 배출 참여 독려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마일리지 </a:t>
            </a:r>
            <a:r>
              <a:rPr lang="en-US" altLang="ko-KR" dirty="0"/>
              <a:t>-&gt; </a:t>
            </a:r>
            <a:r>
              <a:rPr lang="ko-KR" altLang="en-US" dirty="0"/>
              <a:t>전력 공급에 활용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등등등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9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3F85-A5A4-4E02-BE21-05B1E7C50E37}"/>
              </a:ext>
            </a:extLst>
          </p:cNvPr>
          <p:cNvSpPr/>
          <p:nvPr/>
        </p:nvSpPr>
        <p:spPr>
          <a:xfrm>
            <a:off x="223159" y="27253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solidFill>
                  <a:srgbClr val="0070C0"/>
                </a:solidFill>
              </a:rPr>
              <a:t>출처</a:t>
            </a:r>
          </a:p>
        </p:txBody>
      </p:sp>
    </p:spTree>
    <p:extLst>
      <p:ext uri="{BB962C8B-B14F-4D97-AF65-F5344CB8AC3E}">
        <p14:creationId xmlns:p14="http://schemas.microsoft.com/office/powerpoint/2010/main" val="1026974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117</Words>
  <Application>Microsoft Office PowerPoint</Application>
  <PresentationFormat>와이드스크린</PresentationFormat>
  <Paragraphs>31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LG</cp:lastModifiedBy>
  <cp:revision>33</cp:revision>
  <dcterms:created xsi:type="dcterms:W3CDTF">2019-07-24T11:50:55Z</dcterms:created>
  <dcterms:modified xsi:type="dcterms:W3CDTF">2019-07-24T12:56:49Z</dcterms:modified>
</cp:coreProperties>
</file>