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V9Hvaj2zaTNyANk3xXZj6l3Bf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8F544B-B0AB-46C1-BEB4-B8CFA313A737}">
  <a:tblStyle styleId="{818F544B-B0AB-46C1-BEB4-B8CFA313A7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412376" y="1290918"/>
            <a:ext cx="13016700" cy="4590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663387" y="345143"/>
            <a:ext cx="111879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Deepcycle 								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741458" y="1680882"/>
            <a:ext cx="37382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922494" y="2847184"/>
            <a:ext cx="614082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Deepcycle</a:t>
            </a:r>
            <a:endParaRPr sz="4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72351" y="744056"/>
            <a:ext cx="1127760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Menu1 Menu2 Menu3 					     	       Menu2 Menu3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16541" y="1838219"/>
            <a:ext cx="176604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Menu2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561294" y="260866"/>
            <a:ext cx="35013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Menu1 Menu2 Menu3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8099608" y="4061902"/>
            <a:ext cx="29493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업로드 / 랭킹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546842" y="345143"/>
            <a:ext cx="111879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Deepcycle 								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55806" y="744056"/>
            <a:ext cx="1127760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Menu1 Menu2 						     	       Menu2 Menu3</a:t>
            </a:r>
            <a:endParaRPr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640541" y="1452283"/>
            <a:ext cx="3729317" cy="4114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6167713" y="1452283"/>
            <a:ext cx="3729317" cy="4114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770964" y="5780556"/>
            <a:ext cx="912201" cy="91220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2317375" y="5780556"/>
            <a:ext cx="912201" cy="91220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3895164" y="5780555"/>
            <a:ext cx="912201" cy="91220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5555873" y="5780555"/>
            <a:ext cx="912201" cy="91220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102284" y="5780555"/>
            <a:ext cx="912201" cy="91220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8684556" y="5780555"/>
            <a:ext cx="912201" cy="91220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0266828" y="5780555"/>
            <a:ext cx="912201" cy="91220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539022" y="5988424"/>
            <a:ext cx="144331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리폼상품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(Lv.7)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0022543" y="5976243"/>
            <a:ext cx="144331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리폼상품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(Lv.1)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/>
        </p:nvSpPr>
        <p:spPr>
          <a:xfrm>
            <a:off x="546842" y="345143"/>
            <a:ext cx="111879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Deepcycle 								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878532" y="2805953"/>
            <a:ext cx="10434936" cy="330799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78532" y="2184668"/>
            <a:ext cx="1398499" cy="621285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2277031" y="2184668"/>
            <a:ext cx="1398499" cy="621285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999562" y="2955625"/>
            <a:ext cx="10192875" cy="546847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555806" y="744056"/>
            <a:ext cx="11277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Menu1 Menu2 						     	       Menu2 Menu3</a:t>
            </a:r>
            <a:endParaRPr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4"/>
          <p:cNvGraphicFramePr/>
          <p:nvPr/>
        </p:nvGraphicFramePr>
        <p:xfrm>
          <a:off x="1212575" y="1655375"/>
          <a:ext cx="2590850" cy="1584840"/>
        </p:xfrm>
        <a:graphic>
          <a:graphicData uri="http://schemas.openxmlformats.org/drawingml/2006/table">
            <a:tbl>
              <a:tblPr>
                <a:noFill/>
                <a:tableStyleId>{818F544B-B0AB-46C1-BEB4-B8CFA313A737}</a:tableStyleId>
              </a:tblPr>
              <a:tblGrid>
                <a:gridCol w="259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src(링크)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domain_id(포털사이트)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keyword_id(검색어)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4" name="Google Shape;124;p4"/>
          <p:cNvGraphicFramePr/>
          <p:nvPr/>
        </p:nvGraphicFramePr>
        <p:xfrm>
          <a:off x="3552075" y="3867450"/>
          <a:ext cx="1754675" cy="792420"/>
        </p:xfrm>
        <a:graphic>
          <a:graphicData uri="http://schemas.openxmlformats.org/drawingml/2006/table">
            <a:tbl>
              <a:tblPr>
                <a:noFill/>
                <a:tableStyleId>{818F544B-B0AB-46C1-BEB4-B8CFA313A737}</a:tableStyleId>
              </a:tblPr>
              <a:tblGrid>
                <a:gridCol w="175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domain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Google Shape;125;p4"/>
          <p:cNvGraphicFramePr/>
          <p:nvPr/>
        </p:nvGraphicFramePr>
        <p:xfrm>
          <a:off x="1449125" y="3867450"/>
          <a:ext cx="1754675" cy="792420"/>
        </p:xfrm>
        <a:graphic>
          <a:graphicData uri="http://schemas.openxmlformats.org/drawingml/2006/table">
            <a:tbl>
              <a:tblPr>
                <a:noFill/>
                <a:tableStyleId>{818F544B-B0AB-46C1-BEB4-B8CFA313A737}</a:tableStyleId>
              </a:tblPr>
              <a:tblGrid>
                <a:gridCol w="175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keyword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6" name="Google Shape;126;p4"/>
          <p:cNvCxnSpPr/>
          <p:nvPr/>
        </p:nvCxnSpPr>
        <p:spPr>
          <a:xfrm rot="10800000">
            <a:off x="3272125" y="2652375"/>
            <a:ext cx="378900" cy="12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4"/>
          <p:cNvCxnSpPr/>
          <p:nvPr/>
        </p:nvCxnSpPr>
        <p:spPr>
          <a:xfrm rot="10800000">
            <a:off x="2136975" y="3145875"/>
            <a:ext cx="11100" cy="71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28" name="Google Shape;128;p4"/>
          <p:cNvGraphicFramePr/>
          <p:nvPr/>
        </p:nvGraphicFramePr>
        <p:xfrm>
          <a:off x="7385188" y="1655375"/>
          <a:ext cx="1788200" cy="2773470"/>
        </p:xfrm>
        <a:graphic>
          <a:graphicData uri="http://schemas.openxmlformats.org/drawingml/2006/table">
            <a:tbl>
              <a:tblPr>
                <a:noFill/>
                <a:tableStyleId>{818F544B-B0AB-46C1-BEB4-B8CFA313A737}</a:tableStyleId>
              </a:tblPr>
              <a:tblGrid>
                <a:gridCol w="178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id(PK)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pw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email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join_date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last_access_date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total_point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9" name="Google Shape;129;p4"/>
          <p:cNvGraphicFramePr/>
          <p:nvPr/>
        </p:nvGraphicFramePr>
        <p:xfrm>
          <a:off x="9591975" y="2074350"/>
          <a:ext cx="1403275" cy="2377260"/>
        </p:xfrm>
        <a:graphic>
          <a:graphicData uri="http://schemas.openxmlformats.org/drawingml/2006/table">
            <a:tbl>
              <a:tblPr>
                <a:noFill/>
                <a:tableStyleId>{818F544B-B0AB-46C1-BEB4-B8CFA313A737}</a:tableStyleId>
              </a:tblPr>
              <a:tblGrid>
                <a:gridCol w="14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user_id(FK)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file_id(PK)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file_name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output(가치)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point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timestamp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0" name="Google Shape;130;p4"/>
          <p:cNvSpPr txBox="1"/>
          <p:nvPr/>
        </p:nvSpPr>
        <p:spPr>
          <a:xfrm>
            <a:off x="7385150" y="4509325"/>
            <a:ext cx="17883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user table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9399450" y="4509325"/>
            <a:ext cx="17883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user_file table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2" name="Google Shape;132;p4"/>
          <p:cNvCxnSpPr/>
          <p:nvPr/>
        </p:nvCxnSpPr>
        <p:spPr>
          <a:xfrm rot="10800000">
            <a:off x="8964950" y="1898175"/>
            <a:ext cx="778500" cy="4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와이드스크린</PresentationFormat>
  <Paragraphs>39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Chaerim</dc:creator>
  <cp:lastModifiedBy>Park Chaerim</cp:lastModifiedBy>
  <cp:revision>1</cp:revision>
  <dcterms:created xsi:type="dcterms:W3CDTF">2019-08-05T12:10:47Z</dcterms:created>
  <dcterms:modified xsi:type="dcterms:W3CDTF">2019-08-06T11:47:14Z</dcterms:modified>
</cp:coreProperties>
</file>